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1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738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170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70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150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81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710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6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04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2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E490-C7F4-4DF9-9AD7-E6A2CA7EE89C}" type="datetimeFigureOut">
              <a:rPr lang="pl-PL" smtClean="0"/>
              <a:t>2020-06-03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C295E-4B73-43B2-86C7-6A00B62F6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62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LA PIOTRA NA STRONĘ\Beata Lalak\8 Dziecko i emocje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1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27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:\DLA PIOTRA NA STRONĘ\Beata Lalak\8 Dziecko i emocje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9" y="188640"/>
            <a:ext cx="9144001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2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DLA PIOTRA NA STRONĘ\Beata Lalak\8 Dziecko i emocje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884"/>
            <a:ext cx="9144000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5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:\DLA PIOTRA NA STRONĘ\Beata Lalak\8 Dziecko i emocje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65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DLA PIOTRA NA STRONĘ\Beata Lalak\8 Dziecko i emocje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3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DLA PIOTRA NA STRONĘ\Beata Lalak\8 Dziecko i emocje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80512" cy="64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92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DLA PIOTRA NA STRONĘ\Beata Lalak\8 Dziecko i emocje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31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LA PIOTRA NA STRONĘ\Beata Lalak\8 Dziecko i emocje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88640"/>
            <a:ext cx="9160946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7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DLA PIOTRA NA STRONĘ\Beata Lalak\8 Dziecko i emocje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2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LA PIOTRA NA STRONĘ\Beata Lalak\8 Dziecko i emocje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77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DLA PIOTRA NA STRONĘ\Beata Lalak\8 Dziecko i emocje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5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DLA PIOTRA NA STRONĘ\Beata Lalak\8 Dziecko i emocje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5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DLA PIOTRA NA STRONĘ\Beata Lalak\8 Dziecko i emocje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175649"/>
            <a:ext cx="9144001" cy="64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555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7">
      <a:dk1>
        <a:sysClr val="windowText" lastClr="000000"/>
      </a:dk1>
      <a:lt1>
        <a:sysClr val="window" lastClr="FFFFFF"/>
      </a:lt1>
      <a:dk2>
        <a:srgbClr val="92D050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FF0000"/>
      </a:hlink>
      <a:folHlink>
        <a:srgbClr val="5EAEAE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Pokaz na ekranie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Piotrek</dc:creator>
  <cp:lastModifiedBy>Piotrek</cp:lastModifiedBy>
  <cp:revision>2</cp:revision>
  <dcterms:created xsi:type="dcterms:W3CDTF">2020-06-03T10:15:55Z</dcterms:created>
  <dcterms:modified xsi:type="dcterms:W3CDTF">2020-06-03T10:25:38Z</dcterms:modified>
</cp:coreProperties>
</file>