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64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00"/>
    <a:srgbClr val="FF6600"/>
    <a:srgbClr val="CC00CC"/>
    <a:srgbClr val="99FF33"/>
    <a:srgbClr val="CC00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C6-E9A0-4FCA-B0F9-D98DA1A21BB4}" type="datetimeFigureOut">
              <a:rPr lang="cs-CZ" smtClean="0"/>
              <a:pPr/>
              <a:t>4.3.2010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C6-E9A0-4FCA-B0F9-D98DA1A21BB4}" type="datetimeFigureOut">
              <a:rPr lang="cs-CZ" smtClean="0"/>
              <a:pPr/>
              <a:t>4.3.2010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C6-E9A0-4FCA-B0F9-D98DA1A21BB4}" type="datetimeFigureOut">
              <a:rPr lang="cs-CZ" smtClean="0"/>
              <a:pPr/>
              <a:t>4.3.2010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C6-E9A0-4FCA-B0F9-D98DA1A21BB4}" type="datetimeFigureOut">
              <a:rPr lang="cs-CZ" smtClean="0"/>
              <a:pPr/>
              <a:t>4.3.2010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C6-E9A0-4FCA-B0F9-D98DA1A21BB4}" type="datetimeFigureOut">
              <a:rPr lang="cs-CZ" smtClean="0"/>
              <a:pPr/>
              <a:t>4.3.2010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C6-E9A0-4FCA-B0F9-D98DA1A21BB4}" type="datetimeFigureOut">
              <a:rPr lang="cs-CZ" smtClean="0"/>
              <a:pPr/>
              <a:t>4.3.2010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C6-E9A0-4FCA-B0F9-D98DA1A21BB4}" type="datetimeFigureOut">
              <a:rPr lang="cs-CZ" smtClean="0"/>
              <a:pPr/>
              <a:t>4.3.2010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C6-E9A0-4FCA-B0F9-D98DA1A21BB4}" type="datetimeFigureOut">
              <a:rPr lang="cs-CZ" smtClean="0"/>
              <a:pPr/>
              <a:t>4.3.2010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C6-E9A0-4FCA-B0F9-D98DA1A21BB4}" type="datetimeFigureOut">
              <a:rPr lang="cs-CZ" smtClean="0"/>
              <a:pPr/>
              <a:t>4.3.2010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C6-E9A0-4FCA-B0F9-D98DA1A21BB4}" type="datetimeFigureOut">
              <a:rPr lang="cs-CZ" smtClean="0"/>
              <a:pPr/>
              <a:t>4.3.2010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C6-E9A0-4FCA-B0F9-D98DA1A21BB4}" type="datetimeFigureOut">
              <a:rPr lang="cs-CZ" smtClean="0"/>
              <a:pPr/>
              <a:t>4.3.2010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06EC6-E9A0-4FCA-B0F9-D98DA1A21BB4}" type="datetimeFigureOut">
              <a:rPr lang="cs-CZ" smtClean="0"/>
              <a:pPr/>
              <a:t>4.3.2010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143504" y="3357562"/>
            <a:ext cx="350046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1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JAR</a:t>
            </a:r>
            <a:endParaRPr lang="sk-SK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0" name="Picture 4" descr="C:\Documents and Settings\PC01\Dokumenty\Obrázky\Galéria médií od spoločnosti Microsoft\j031805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9198"/>
            <a:ext cx="762000" cy="476250"/>
          </a:xfrm>
          <a:prstGeom prst="rect">
            <a:avLst/>
          </a:prstGeom>
          <a:noFill/>
        </p:spPr>
      </p:pic>
      <p:pic>
        <p:nvPicPr>
          <p:cNvPr id="4101" name="Picture 5" descr="C:\Documents and Settings\PC01\Dokumenty\Obrázky\Galéria médií od spoločnosti Microsoft\j031805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69935">
            <a:off x="8329348" y="6178579"/>
            <a:ext cx="762000" cy="476250"/>
          </a:xfrm>
          <a:prstGeom prst="rect">
            <a:avLst/>
          </a:prstGeom>
          <a:noFill/>
        </p:spPr>
      </p:pic>
      <p:pic>
        <p:nvPicPr>
          <p:cNvPr id="4102" name="Picture 6" descr="C:\Documents and Settings\PC01\Dokumenty\Obrázky\Galéria médií od spoločnosti Microsoft\j023624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1071546"/>
            <a:ext cx="762000" cy="390525"/>
          </a:xfrm>
          <a:prstGeom prst="rect">
            <a:avLst/>
          </a:prstGeom>
          <a:noFill/>
        </p:spPr>
      </p:pic>
      <p:pic>
        <p:nvPicPr>
          <p:cNvPr id="4103" name="Picture 7" descr="C:\Documents and Settings\PC01\Dokumenty\Obrázky\Galéria médií od spoločnosti Microsoft\j023624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571744"/>
            <a:ext cx="762000" cy="390525"/>
          </a:xfrm>
          <a:prstGeom prst="rect">
            <a:avLst/>
          </a:prstGeom>
          <a:noFill/>
        </p:spPr>
      </p:pic>
      <p:pic>
        <p:nvPicPr>
          <p:cNvPr id="4104" name="Picture 8" descr="C:\Documents and Settings\PC01\Dokumenty\Obrázky\Galéria médií od spoločnosti Microsoft\j031805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3693">
            <a:off x="8382000" y="3214686"/>
            <a:ext cx="762000" cy="476250"/>
          </a:xfrm>
          <a:prstGeom prst="rect">
            <a:avLst/>
          </a:prstGeom>
          <a:noFill/>
        </p:spPr>
      </p:pic>
      <p:pic>
        <p:nvPicPr>
          <p:cNvPr id="4105" name="Picture 9" descr="C:\Documents and Settings\PC01\Dokumenty\Obrázky\Galéria médií od spoločnosti Microsoft\j031805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76270">
            <a:off x="0" y="2714620"/>
            <a:ext cx="762000" cy="476250"/>
          </a:xfrm>
          <a:prstGeom prst="rect">
            <a:avLst/>
          </a:prstGeom>
          <a:noFill/>
        </p:spPr>
      </p:pic>
      <p:pic>
        <p:nvPicPr>
          <p:cNvPr id="4106" name="Picture 10" descr="C:\Documents and Settings\PC01\Dokumenty\Obrázky\Galéria médií od spoločnosti Microsoft\j031805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8670">
            <a:off x="0" y="214290"/>
            <a:ext cx="762000" cy="476250"/>
          </a:xfrm>
          <a:prstGeom prst="rect">
            <a:avLst/>
          </a:prstGeom>
          <a:noFill/>
        </p:spPr>
      </p:pic>
      <p:pic>
        <p:nvPicPr>
          <p:cNvPr id="4107" name="Picture 11" descr="C:\Documents and Settings\PC01\Dokumenty\Obrázky\Galéria médií od spoločnosti Microsoft\j02363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785926"/>
            <a:ext cx="647700" cy="1905000"/>
          </a:xfrm>
          <a:prstGeom prst="rect">
            <a:avLst/>
          </a:prstGeom>
          <a:noFill/>
        </p:spPr>
      </p:pic>
      <p:pic>
        <p:nvPicPr>
          <p:cNvPr id="4110" name="Picture 14" descr="C:\Documents and Settings\PC01\Dokumenty\Obrázky\Galéria médií od spoločnosti Microsoft\j02363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6788" y="-38100"/>
            <a:ext cx="647700" cy="1905000"/>
          </a:xfrm>
          <a:prstGeom prst="rect">
            <a:avLst/>
          </a:prstGeom>
          <a:noFill/>
        </p:spPr>
      </p:pic>
      <p:pic>
        <p:nvPicPr>
          <p:cNvPr id="4111" name="Picture 15" descr="C:\Documents and Settings\PC01\Dokumenty\Obrázky\Galéria médií od spoločnosti Microsoft\j031805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20592">
            <a:off x="8314983" y="179412"/>
            <a:ext cx="762000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kTextu 11"/>
          <p:cNvSpPr txBox="1"/>
          <p:nvPr/>
        </p:nvSpPr>
        <p:spPr>
          <a:xfrm>
            <a:off x="2500298" y="500042"/>
            <a:ext cx="5248103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Zmeny v prírode na jar – predjarie</a:t>
            </a:r>
            <a:endParaRPr lang="cs-CZ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3357554" y="1214422"/>
            <a:ext cx="409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</a:rPr>
              <a:t>Čo je to predjarie?</a:t>
            </a:r>
            <a:endParaRPr lang="cs-CZ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1000100" y="2143116"/>
            <a:ext cx="5819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</a:rPr>
              <a:t>Predjarie znamená: </a:t>
            </a:r>
            <a:r>
              <a:rPr lang="sk-SK" sz="3200" b="1" dirty="0" smtClean="0">
                <a:solidFill>
                  <a:srgbClr val="FF3399"/>
                </a:solidFill>
              </a:rPr>
              <a:t>otepľovanie</a:t>
            </a:r>
            <a:r>
              <a:rPr lang="sk-SK" sz="3200" dirty="0" smtClean="0">
                <a:solidFill>
                  <a:srgbClr val="FF3399"/>
                </a:solidFill>
              </a:rPr>
              <a:t>, </a:t>
            </a:r>
            <a:endParaRPr lang="cs-CZ" sz="3200" dirty="0">
              <a:solidFill>
                <a:srgbClr val="FF3399"/>
              </a:solidFill>
            </a:endParaRPr>
          </a:p>
        </p:txBody>
      </p:sp>
      <p:pic>
        <p:nvPicPr>
          <p:cNvPr id="2" name="Picture 2" descr="C:\Documents and Settings\PC01\Dokumenty\Obrázky\im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480"/>
            <a:ext cx="1893537" cy="1428760"/>
          </a:xfrm>
          <a:prstGeom prst="rect">
            <a:avLst/>
          </a:prstGeom>
          <a:noFill/>
        </p:spPr>
      </p:pic>
      <p:sp>
        <p:nvSpPr>
          <p:cNvPr id="26" name="Obdĺžnik 25"/>
          <p:cNvSpPr/>
          <p:nvPr/>
        </p:nvSpPr>
        <p:spPr>
          <a:xfrm>
            <a:off x="6500826" y="2143116"/>
            <a:ext cx="2444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 smtClean="0">
                <a:solidFill>
                  <a:srgbClr val="CC0000"/>
                </a:solidFill>
              </a:rPr>
              <a:t>topenie </a:t>
            </a:r>
            <a:r>
              <a:rPr lang="sk-SK" sz="3200" b="1" dirty="0" smtClean="0">
                <a:solidFill>
                  <a:srgbClr val="CC0000"/>
                </a:solidFill>
              </a:rPr>
              <a:t>snehu</a:t>
            </a:r>
            <a:endParaRPr lang="cs-CZ" sz="3200" b="1" dirty="0">
              <a:solidFill>
                <a:srgbClr val="CC0000"/>
              </a:solidFill>
            </a:endParaRPr>
          </a:p>
        </p:txBody>
      </p:sp>
      <p:pic>
        <p:nvPicPr>
          <p:cNvPr id="6" name="Picture 5" descr="C:\Documents and Settings\PC01\Dokumenty\Obrázky\Galéria médií od spoločnosti Microsoft\j02827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357166"/>
            <a:ext cx="1071570" cy="1071570"/>
          </a:xfrm>
          <a:prstGeom prst="rect">
            <a:avLst/>
          </a:prstGeom>
          <a:noFill/>
        </p:spPr>
      </p:pic>
      <p:pic>
        <p:nvPicPr>
          <p:cNvPr id="7" name="Picture 6" descr="C:\Documents and Settings\PC01\Dokumenty\Obrázky\foto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71810"/>
            <a:ext cx="4000528" cy="2702647"/>
          </a:xfrm>
          <a:prstGeom prst="rect">
            <a:avLst/>
          </a:prstGeom>
          <a:noFill/>
        </p:spPr>
      </p:pic>
      <p:pic>
        <p:nvPicPr>
          <p:cNvPr id="8" name="Picture 7" descr="C:\Documents and Settings\PC01\Dokumenty\Obrázky\sWs_182150_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143248"/>
            <a:ext cx="3571900" cy="2686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 smtClean="0">
                <a:solidFill>
                  <a:srgbClr val="FFFF00"/>
                </a:solidFill>
              </a:rPr>
              <a:t>Zmeny počasia </a:t>
            </a:r>
            <a:endParaRPr lang="cs-CZ" sz="5400" b="1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Documents and Settings\PC01\Dokumenty\Obrázky\385750-sneienky-v-bratisla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2552700" cy="1905000"/>
          </a:xfrm>
          <a:prstGeom prst="rect">
            <a:avLst/>
          </a:prstGeom>
          <a:noFill/>
        </p:spPr>
      </p:pic>
      <p:sp>
        <p:nvSpPr>
          <p:cNvPr id="11" name="Obdĺžnik 10"/>
          <p:cNvSpPr/>
          <p:nvPr/>
        </p:nvSpPr>
        <p:spPr>
          <a:xfrm>
            <a:off x="357158" y="1714489"/>
            <a:ext cx="85010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sz="4000" dirty="0" err="1" smtClean="0"/>
              <a:t>počasie</a:t>
            </a:r>
            <a:r>
              <a:rPr lang="cs-CZ" sz="4000" dirty="0" smtClean="0"/>
              <a:t> </a:t>
            </a:r>
            <a:r>
              <a:rPr lang="cs-CZ" sz="4000" dirty="0" err="1" smtClean="0"/>
              <a:t>sa</a:t>
            </a:r>
            <a:r>
              <a:rPr lang="cs-CZ" sz="4000" dirty="0" smtClean="0"/>
              <a:t> často </a:t>
            </a:r>
            <a:r>
              <a:rPr lang="cs-CZ" sz="4000" dirty="0" err="1" smtClean="0"/>
              <a:t>mení</a:t>
            </a:r>
            <a:r>
              <a:rPr lang="cs-CZ" sz="4000" dirty="0" smtClean="0"/>
              <a:t>, </a:t>
            </a:r>
          </a:p>
          <a:p>
            <a:pPr>
              <a:buFontTx/>
              <a:buChar char="-"/>
            </a:pPr>
            <a:r>
              <a:rPr lang="cs-CZ" sz="4000" dirty="0" err="1" smtClean="0"/>
              <a:t>strieda</a:t>
            </a:r>
            <a:r>
              <a:rPr lang="cs-CZ" sz="4000" dirty="0" smtClean="0"/>
              <a:t> </a:t>
            </a:r>
            <a:r>
              <a:rPr lang="cs-CZ" sz="4000" dirty="0" err="1" smtClean="0"/>
              <a:t>sa</a:t>
            </a:r>
            <a:r>
              <a:rPr lang="cs-CZ" sz="4000" dirty="0" smtClean="0"/>
              <a:t> </a:t>
            </a:r>
            <a:r>
              <a:rPr lang="cs-CZ" sz="4000" dirty="0" err="1" smtClean="0"/>
              <a:t>prílev</a:t>
            </a:r>
            <a:r>
              <a:rPr lang="cs-CZ" sz="4000" dirty="0" smtClean="0"/>
              <a:t> chladného a teplého vzduchu a teplota stúpa </a:t>
            </a:r>
            <a:r>
              <a:rPr lang="cs-CZ" sz="4000" dirty="0" err="1" smtClean="0"/>
              <a:t>alebo</a:t>
            </a:r>
            <a:r>
              <a:rPr lang="cs-CZ" sz="4000" dirty="0" smtClean="0"/>
              <a:t> klesá aj o 10 až 11 </a:t>
            </a:r>
            <a:r>
              <a:rPr lang="cs-CZ" sz="4000" dirty="0" err="1" smtClean="0"/>
              <a:t>stupňov</a:t>
            </a:r>
            <a:r>
              <a:rPr lang="cs-CZ" sz="4000" dirty="0" smtClean="0"/>
              <a:t> </a:t>
            </a:r>
            <a:r>
              <a:rPr lang="cs-CZ" sz="4000" dirty="0" err="1" smtClean="0"/>
              <a:t>Celzia</a:t>
            </a:r>
            <a:endParaRPr lang="cs-CZ" sz="4000" dirty="0"/>
          </a:p>
        </p:txBody>
      </p:sp>
      <p:sp>
        <p:nvSpPr>
          <p:cNvPr id="5" name="BlokTextu 4"/>
          <p:cNvSpPr txBox="1"/>
          <p:nvPr/>
        </p:nvSpPr>
        <p:spPr>
          <a:xfrm>
            <a:off x="3571868" y="5214950"/>
            <a:ext cx="4811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solidFill>
                  <a:srgbClr val="003300"/>
                </a:solidFill>
              </a:rPr>
              <a:t>Deň je dlhší a noc je kratšia.</a:t>
            </a:r>
            <a:endParaRPr lang="cs-CZ" sz="32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Porovnajte krajinu na jar, s krajinou na jeseň  a v zime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429132"/>
            <a:ext cx="2786082" cy="222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357694"/>
            <a:ext cx="3214710" cy="232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643050"/>
            <a:ext cx="4071966" cy="270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 pre žiakov</a:t>
            </a:r>
            <a:endParaRPr lang="cs-CZ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None/>
            </a:pPr>
            <a:r>
              <a:rPr lang="sk-SK" dirty="0" smtClean="0"/>
              <a:t>S pani učiteľkou si urobte pokus – urobte si ľad</a:t>
            </a:r>
          </a:p>
          <a:p>
            <a:pPr>
              <a:buNone/>
            </a:pPr>
            <a:r>
              <a:rPr lang="sk-SK" dirty="0" smtClean="0"/>
              <a:t>Čo k tomu potrebujete: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pohár</a:t>
            </a:r>
          </a:p>
          <a:p>
            <a:pPr>
              <a:buNone/>
            </a:pPr>
            <a:r>
              <a:rPr lang="sk-SK" dirty="0" smtClean="0"/>
              <a:t>					vodu</a:t>
            </a:r>
          </a:p>
          <a:p>
            <a:pPr>
              <a:buNone/>
            </a:pPr>
            <a:r>
              <a:rPr lang="sk-SK" dirty="0" smtClean="0"/>
              <a:t>mrazničku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0992" y="0"/>
            <a:ext cx="1143008" cy="160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286124"/>
            <a:ext cx="50298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C:\Documents and Settings\PC01\Dokumenty\Obrázky\Galéria médií od spoločnosti Microsoft\j035438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857628"/>
            <a:ext cx="763737" cy="85725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3" y="4429133"/>
            <a:ext cx="714379" cy="103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sk-SK" dirty="0" smtClean="0"/>
              <a:t>vodu nalejte do pohára a vložte do mrazničky,</a:t>
            </a:r>
          </a:p>
          <a:p>
            <a:r>
              <a:rPr lang="sk-SK" dirty="0" smtClean="0"/>
              <a:t>ďalšiu hodinu vecného učenia pohár s vodou vyberte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5" name="Obdĺžnik 4"/>
          <p:cNvSpPr/>
          <p:nvPr/>
        </p:nvSpPr>
        <p:spPr>
          <a:xfrm>
            <a:off x="1592696" y="2967335"/>
            <a:ext cx="59586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Čo sa stalo s vodou?</a:t>
            </a:r>
          </a:p>
          <a:p>
            <a:pPr algn="ctr"/>
            <a:r>
              <a:rPr lang="sk-SK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Poznáte odpoveď?</a:t>
            </a:r>
            <a:endParaRPr lang="sk-SK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714884"/>
            <a:ext cx="2000264" cy="158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sk-SK" dirty="0" smtClean="0"/>
              <a:t>nechajte pohár s ľadom na stole,</a:t>
            </a:r>
          </a:p>
          <a:p>
            <a:r>
              <a:rPr lang="sk-SK" dirty="0" smtClean="0"/>
              <a:t>pozorne sledujte čo sa deje s ľadom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Obdĺžnik 3"/>
          <p:cNvSpPr/>
          <p:nvPr/>
        </p:nvSpPr>
        <p:spPr>
          <a:xfrm>
            <a:off x="1285852" y="2285992"/>
            <a:ext cx="65228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Čo ste spozorovali?</a:t>
            </a:r>
          </a:p>
          <a:p>
            <a:pPr algn="ctr"/>
            <a:r>
              <a:rPr lang="sk-SK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Čo sa stalo s ľadom?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135</Words>
  <Application>Microsoft Office PowerPoint</Application>
  <PresentationFormat>Prezentácia na obrazovke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Snímka 1</vt:lpstr>
      <vt:lpstr>Snímka 2</vt:lpstr>
      <vt:lpstr>Zmeny počasia </vt:lpstr>
      <vt:lpstr>Porovnajte krajinu na jar, s krajinou na jeseň  a v zime</vt:lpstr>
      <vt:lpstr>Úloha pre žiakov</vt:lpstr>
      <vt:lpstr>Snímka 6</vt:lpstr>
      <vt:lpstr>Snímka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Your User Name</dc:creator>
  <cp:lastModifiedBy>Your User Name</cp:lastModifiedBy>
  <cp:revision>43</cp:revision>
  <dcterms:created xsi:type="dcterms:W3CDTF">2010-02-08T19:58:46Z</dcterms:created>
  <dcterms:modified xsi:type="dcterms:W3CDTF">2010-03-04T21:08:07Z</dcterms:modified>
</cp:coreProperties>
</file>