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23256-7B37-4997-93F1-9B3A35786EB9}" type="datetimeFigureOut">
              <a:rPr lang="sk-SK" smtClean="0"/>
              <a:t>9. 7. 2010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66012-E0BA-491C-B14D-6B9CA43833C7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66012-E0BA-491C-B14D-6B9CA43833C7}" type="slidenum">
              <a:rPr lang="sk-SK" smtClean="0"/>
              <a:t>11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1770-0069-418F-A48D-6BE5D0B31677}" type="datetimeFigureOut">
              <a:rPr lang="sk-SK" smtClean="0"/>
              <a:pPr/>
              <a:t>9. 7. 2010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4B9C-B8C3-46BD-9B6F-80C4F35395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1770-0069-418F-A48D-6BE5D0B31677}" type="datetimeFigureOut">
              <a:rPr lang="sk-SK" smtClean="0"/>
              <a:pPr/>
              <a:t>9. 7. 2010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4B9C-B8C3-46BD-9B6F-80C4F35395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1770-0069-418F-A48D-6BE5D0B31677}" type="datetimeFigureOut">
              <a:rPr lang="sk-SK" smtClean="0"/>
              <a:pPr/>
              <a:t>9. 7. 2010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4B9C-B8C3-46BD-9B6F-80C4F35395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1770-0069-418F-A48D-6BE5D0B31677}" type="datetimeFigureOut">
              <a:rPr lang="sk-SK" smtClean="0"/>
              <a:pPr/>
              <a:t>9. 7. 2010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4B9C-B8C3-46BD-9B6F-80C4F35395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1770-0069-418F-A48D-6BE5D0B31677}" type="datetimeFigureOut">
              <a:rPr lang="sk-SK" smtClean="0"/>
              <a:pPr/>
              <a:t>9. 7. 2010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4B9C-B8C3-46BD-9B6F-80C4F35395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1770-0069-418F-A48D-6BE5D0B31677}" type="datetimeFigureOut">
              <a:rPr lang="sk-SK" smtClean="0"/>
              <a:pPr/>
              <a:t>9. 7. 2010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4B9C-B8C3-46BD-9B6F-80C4F35395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1770-0069-418F-A48D-6BE5D0B31677}" type="datetimeFigureOut">
              <a:rPr lang="sk-SK" smtClean="0"/>
              <a:pPr/>
              <a:t>9. 7. 2010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4B9C-B8C3-46BD-9B6F-80C4F35395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1770-0069-418F-A48D-6BE5D0B31677}" type="datetimeFigureOut">
              <a:rPr lang="sk-SK" smtClean="0"/>
              <a:pPr/>
              <a:t>9. 7. 2010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4B9C-B8C3-46BD-9B6F-80C4F35395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1770-0069-418F-A48D-6BE5D0B31677}" type="datetimeFigureOut">
              <a:rPr lang="sk-SK" smtClean="0"/>
              <a:pPr/>
              <a:t>9. 7. 2010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4B9C-B8C3-46BD-9B6F-80C4F35395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1770-0069-418F-A48D-6BE5D0B31677}" type="datetimeFigureOut">
              <a:rPr lang="sk-SK" smtClean="0"/>
              <a:pPr/>
              <a:t>9. 7. 2010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4B9C-B8C3-46BD-9B6F-80C4F35395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1770-0069-418F-A48D-6BE5D0B31677}" type="datetimeFigureOut">
              <a:rPr lang="sk-SK" smtClean="0"/>
              <a:pPr/>
              <a:t>9. 7. 2010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4B9C-B8C3-46BD-9B6F-80C4F35395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>
                <a:alpha val="91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C1770-0069-418F-A48D-6BE5D0B31677}" type="datetimeFigureOut">
              <a:rPr lang="sk-SK" smtClean="0"/>
              <a:pPr/>
              <a:t>9. 7. 2010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4B9C-B8C3-46BD-9B6F-80C4F353959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sk/imgres?imgurl=http://aa.ecn.cz/img_upload/65636e2e7a707261766f64616a737476/bocian_biely_archiv_SOS_BirdLife_Slovensko_thumb_2.jpg&amp;imgrefurl=http://zpravodajstvi.ecn.cz/index.stm?apc=zzvx1-1976162&amp;nocache=invalidate&amp;sh_itm=cae86df612bdb0e659b8db62d6d24a4c&amp;sel_ids=1&amp;ids%5bx480e87db02eed7babcc485f88e744970%5d=1&amp;usg=__8ncHC_tcsoXv1zkobuDJmhtR_qM=&amp;h=277&amp;w=350&amp;sz=15&amp;hl=sk&amp;start=1&amp;um=1&amp;itbs=1&amp;tbnid=ebO74wSrSUyOtM:&amp;tbnh=95&amp;tbnw=120&amp;prev=/images?q=bocian&amp;um=1&amp;hl=sk&amp;sa=G&amp;tbs=isch:1" TargetMode="External"/><Relationship Id="rId3" Type="http://schemas.openxmlformats.org/officeDocument/2006/relationships/image" Target="../media/image30.jpeg"/><Relationship Id="rId7" Type="http://schemas.openxmlformats.org/officeDocument/2006/relationships/image" Target="../media/image32.jpeg"/><Relationship Id="rId2" Type="http://schemas.openxmlformats.org/officeDocument/2006/relationships/hyperlink" Target="http://www.google.sk/imgres?imgurl=http://web.stonline.sk/detskydomovtrencin/images/obrazok27.jpg&amp;imgrefurl=http://web.stonline.sk/detskydomovtrencin/&amp;usg=__syw0EVFnvi8-Xge0QLOu1shy0QA=&amp;h=687&amp;w=923&amp;sz=81&amp;hl=sk&amp;start=11&amp;um=1&amp;itbs=1&amp;tbnid=9xqJTGx9ueaqzM:&amp;tbnh=109&amp;tbnw=147&amp;prev=/images?q=lastovi%C4%8Dka&amp;um=1&amp;hl=sk&amp;sa=N&amp;ndsp=20&amp;tbs=isch: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sk/imgres?imgurl=http://img2.flog.pravda.sk/8el/pZU_60129_m.jpg&amp;imgrefurl=http://flog.pravda.sk/sixiho-flog.flog?foto=60129&amp;usg=__7wvvq7NvU6aPGW7HsI8KcbP2lyI=&amp;h=379&amp;w=500&amp;sz=54&amp;hl=sk&amp;start=4&amp;um=1&amp;itbs=1&amp;tbnid=W35zTYG_ABuolM:&amp;tbnh=99&amp;tbnw=130&amp;prev=/images?q=s%C3%BDkorka&amp;um=1&amp;hl=sk&amp;sa=G&amp;tbs=isch:1" TargetMode="External"/><Relationship Id="rId11" Type="http://schemas.openxmlformats.org/officeDocument/2006/relationships/image" Target="../media/image34.jpeg"/><Relationship Id="rId5" Type="http://schemas.openxmlformats.org/officeDocument/2006/relationships/image" Target="../media/image31.jpeg"/><Relationship Id="rId10" Type="http://schemas.openxmlformats.org/officeDocument/2006/relationships/hyperlink" Target="http://www.google.sk/imgres?imgurl=http://www.amnezia.sk/upload/lifestyle/gfx/holub003.jpg&amp;imgrefurl=http://www.amnezia.sk/article.php?500&amp;usg=__x8fahIAHEcE5zSq1OwnhLeTHfYs=&amp;h=420&amp;w=560&amp;sz=52&amp;hl=sk&amp;start=3&amp;um=1&amp;itbs=1&amp;tbnid=QUHg16x2O703XM:&amp;tbnh=100&amp;tbnw=133&amp;prev=/images?q=holub&amp;um=1&amp;hl=sk&amp;tbs=isch:1" TargetMode="External"/><Relationship Id="rId4" Type="http://schemas.openxmlformats.org/officeDocument/2006/relationships/hyperlink" Target="http://www.google.sk/imgres?imgurl=http://www.jynx-t.net/ptaci/Data/Images/Vrabec-polni_1_s.jpg&amp;imgrefurl=http://www.jynx-t.net/ptaci/vrabec-polni-20-22609936-0.html&amp;usg=__o-R_oQv1SdsAYZmfYpOtnbGmtf0=&amp;h=480&amp;w=640&amp;sz=92&amp;hl=sk&amp;start=3&amp;um=1&amp;itbs=1&amp;tbnid=-8PJ_zuF_2f33M:&amp;tbnh=103&amp;tbnw=137&amp;prev=/images?q=vrabec&amp;um=1&amp;hl=sk&amp;sa=G&amp;tbs=isch:1" TargetMode="External"/><Relationship Id="rId9" Type="http://schemas.openxmlformats.org/officeDocument/2006/relationships/image" Target="../media/image3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7" Type="http://schemas.openxmlformats.org/officeDocument/2006/relationships/image" Target="../media/image29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gif"/><Relationship Id="rId5" Type="http://schemas.openxmlformats.org/officeDocument/2006/relationships/image" Target="../media/image27.gif"/><Relationship Id="rId4" Type="http://schemas.openxmlformats.org/officeDocument/2006/relationships/image" Target="../media/image26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sz="12000" dirty="0" smtClean="0">
                <a:solidFill>
                  <a:srgbClr val="00B050"/>
                </a:solidFill>
                <a:latin typeface="Algerian" pitchFamily="82" charset="0"/>
              </a:rPr>
              <a:t>Vtáky</a:t>
            </a:r>
            <a:endParaRPr lang="sk-SK" sz="12000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Vlastiveda  4.ročník</a:t>
            </a:r>
            <a:endParaRPr lang="sk-SK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4338" name="Picture 2" descr="http://www.gify.nou.cz/p_ruzni1_soubory/x4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2500298" y="-938595"/>
            <a:ext cx="6319862" cy="938595"/>
          </a:xfrm>
          <a:prstGeom prst="rect">
            <a:avLst/>
          </a:prstGeom>
          <a:noFill/>
        </p:spPr>
      </p:pic>
      <p:pic>
        <p:nvPicPr>
          <p:cNvPr id="14340" name="Picture 4" descr="http://www.gify.nou.cz/p_ruzni1_soubory/x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500438"/>
            <a:ext cx="2362200" cy="2705100"/>
          </a:xfrm>
          <a:prstGeom prst="rect">
            <a:avLst/>
          </a:prstGeom>
          <a:noFill/>
        </p:spPr>
      </p:pic>
      <p:pic>
        <p:nvPicPr>
          <p:cNvPr id="14342" name="Picture 6" descr="http://www.gify.nou.cz/p_ruzni1_soubory/x2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5357826"/>
            <a:ext cx="1590675" cy="1000125"/>
          </a:xfrm>
          <a:prstGeom prst="rect">
            <a:avLst/>
          </a:prstGeom>
          <a:noFill/>
        </p:spPr>
      </p:pic>
      <p:pic>
        <p:nvPicPr>
          <p:cNvPr id="14344" name="Picture 8" descr="http://www.gify.nou.cz/p_ruzni1_soubory/x49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58" y="1071546"/>
            <a:ext cx="952500" cy="619126"/>
          </a:xfrm>
          <a:prstGeom prst="rect">
            <a:avLst/>
          </a:prstGeom>
          <a:noFill/>
        </p:spPr>
      </p:pic>
      <p:pic>
        <p:nvPicPr>
          <p:cNvPr id="14346" name="Picture 10" descr="http://www.gify.nou.cz/p_ruzni1_soubory/x4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28"/>
            <a:ext cx="4329133" cy="642942"/>
          </a:xfrm>
          <a:prstGeom prst="rect">
            <a:avLst/>
          </a:prstGeom>
          <a:noFill/>
        </p:spPr>
      </p:pic>
      <p:pic>
        <p:nvPicPr>
          <p:cNvPr id="14348" name="Picture 12" descr="http://www.gify.nou.cz/p_vrana_soubory/v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2264" y="2428868"/>
            <a:ext cx="1552575" cy="2762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gency FB" pitchFamily="34" charset="0"/>
              </a:rPr>
              <a:t>Druhy vtákov</a:t>
            </a:r>
            <a:endParaRPr lang="sk-SK" dirty="0">
              <a:latin typeface="Agency FB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/>
          </a:p>
        </p:txBody>
      </p:sp>
      <p:pic>
        <p:nvPicPr>
          <p:cNvPr id="17410" name="Picture 2" descr="http://t1.gstatic.com/images?q=tbn:9xqJTGx9ueaqzM:http://web.stonline.sk/detskydomovtrencin/images/obrazok2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592212"/>
            <a:ext cx="2357454" cy="1748044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785786" y="3429000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lastovičky</a:t>
            </a:r>
            <a:endParaRPr lang="sk-SK" sz="2800" dirty="0"/>
          </a:p>
        </p:txBody>
      </p:sp>
      <p:pic>
        <p:nvPicPr>
          <p:cNvPr id="17412" name="Picture 4" descr="http://t1.gstatic.com/images?q=tbn:-8PJ_zuF_2f33M:http://www.jynx-t.net/ptaci/Data/Images/Vrabec-polni_1_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1571612"/>
            <a:ext cx="2327136" cy="1749600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5572132" y="3357562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vrabec</a:t>
            </a:r>
            <a:endParaRPr lang="sk-SK" sz="3200" dirty="0"/>
          </a:p>
        </p:txBody>
      </p:sp>
      <p:pic>
        <p:nvPicPr>
          <p:cNvPr id="17414" name="Picture 6" descr="http://t3.gstatic.com/images?q=tbn:W35zTYG_ABuolM:http://img2.flog.pravda.sk/8el/pZU_60129_m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77238" y="4214818"/>
            <a:ext cx="2269092" cy="1728000"/>
          </a:xfrm>
          <a:prstGeom prst="rect">
            <a:avLst/>
          </a:prstGeom>
          <a:noFill/>
        </p:spPr>
      </p:pic>
      <p:sp>
        <p:nvSpPr>
          <p:cNvPr id="9" name="BlokTextu 8"/>
          <p:cNvSpPr txBox="1"/>
          <p:nvPr/>
        </p:nvSpPr>
        <p:spPr>
          <a:xfrm>
            <a:off x="6072198" y="6000768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sýkorka</a:t>
            </a:r>
            <a:endParaRPr lang="sk-SK" sz="3200" dirty="0"/>
          </a:p>
        </p:txBody>
      </p:sp>
      <p:pic>
        <p:nvPicPr>
          <p:cNvPr id="17416" name="Picture 8" descr="http://t3.gstatic.com/images?q=tbn:ebO74wSrSUyOtM:http://aa.ecn.cz/img_upload/65636e2e7a707261766f64616a737476/bocian_biely_archiv_SOS_BirdLife_Slovensko_thumb_2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71802" y="3643314"/>
            <a:ext cx="2182739" cy="1728000"/>
          </a:xfrm>
          <a:prstGeom prst="rect">
            <a:avLst/>
          </a:prstGeom>
          <a:noFill/>
        </p:spPr>
      </p:pic>
      <p:sp>
        <p:nvSpPr>
          <p:cNvPr id="12" name="BlokTextu 11"/>
          <p:cNvSpPr txBox="1"/>
          <p:nvPr/>
        </p:nvSpPr>
        <p:spPr>
          <a:xfrm>
            <a:off x="3214678" y="5357826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bocian</a:t>
            </a:r>
            <a:endParaRPr lang="sk-SK" sz="3200" dirty="0"/>
          </a:p>
        </p:txBody>
      </p:sp>
      <p:pic>
        <p:nvPicPr>
          <p:cNvPr id="17418" name="Picture 10" descr="http://t0.gstatic.com/images?q=tbn:QUHg16x2O703XM:http://www.amnezia.sk/upload/lifestyle/gfx/holub003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4564" y="4429132"/>
            <a:ext cx="2298240" cy="1728000"/>
          </a:xfrm>
          <a:prstGeom prst="rect">
            <a:avLst/>
          </a:prstGeom>
          <a:noFill/>
        </p:spPr>
      </p:pic>
      <p:sp>
        <p:nvSpPr>
          <p:cNvPr id="14" name="BlokTextu 13"/>
          <p:cNvSpPr txBox="1"/>
          <p:nvPr/>
        </p:nvSpPr>
        <p:spPr>
          <a:xfrm>
            <a:off x="571472" y="6072206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holub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edskolaci.cz/wp-content/uploads/2009/09/kde-bydli-ptaci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0"/>
            <a:ext cx="7000892" cy="7429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>
                <a:latin typeface="Agency FB" pitchFamily="34" charset="0"/>
              </a:rPr>
              <a:t>Vtáky</a:t>
            </a:r>
            <a:endParaRPr lang="sk-SK" sz="5400" dirty="0">
              <a:latin typeface="Agency FB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Sú živočíchy, ktoré majú krídla a sú porastené perím.</a:t>
            </a:r>
          </a:p>
          <a:p>
            <a:r>
              <a:rPr lang="sk-SK" dirty="0" smtClean="0"/>
              <a:t>Perie ich chráni pred chladom a vlhkom.</a:t>
            </a:r>
          </a:p>
          <a:p>
            <a:r>
              <a:rPr lang="sk-SK" dirty="0" smtClean="0"/>
              <a:t>Mláďatá sa liahnu z vajec, ktoré kladú samičky do hniezda.</a:t>
            </a:r>
            <a:endParaRPr lang="sk-SK" dirty="0"/>
          </a:p>
        </p:txBody>
      </p:sp>
      <p:pic>
        <p:nvPicPr>
          <p:cNvPr id="3074" name="Picture 2" descr="http://www.gify.nou.cz/p_ruzni1_soubory/x6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6286496"/>
            <a:ext cx="8286786" cy="571504"/>
          </a:xfrm>
          <a:prstGeom prst="rect">
            <a:avLst/>
          </a:prstGeom>
          <a:noFill/>
        </p:spPr>
      </p:pic>
      <p:pic>
        <p:nvPicPr>
          <p:cNvPr id="3076" name="Picture 4" descr="http://www.gify.nou.cz/p_ruzni1_soubory/x6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57222" y="5419725"/>
            <a:ext cx="1990725" cy="1438275"/>
          </a:xfrm>
          <a:prstGeom prst="rect">
            <a:avLst/>
          </a:prstGeom>
          <a:noFill/>
        </p:spPr>
      </p:pic>
      <p:pic>
        <p:nvPicPr>
          <p:cNvPr id="3078" name="Picture 6" descr="http://www.gify.nou.cz/p_ruzni1_soubory/x7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4500570"/>
            <a:ext cx="1514475" cy="1371601"/>
          </a:xfrm>
          <a:prstGeom prst="rect">
            <a:avLst/>
          </a:prstGeom>
          <a:noFill/>
        </p:spPr>
      </p:pic>
      <p:pic>
        <p:nvPicPr>
          <p:cNvPr id="3080" name="Picture 8" descr="http://www.gify.nou.cz/p_ruzni1_soubory/x70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0" y="3929066"/>
            <a:ext cx="1390650" cy="904876"/>
          </a:xfrm>
          <a:prstGeom prst="rect">
            <a:avLst/>
          </a:prstGeom>
          <a:noFill/>
        </p:spPr>
      </p:pic>
      <p:pic>
        <p:nvPicPr>
          <p:cNvPr id="3082" name="Picture 10" descr="http://www.gify.nou.cz/p_ruzni1_soubory/x22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488" y="5072074"/>
            <a:ext cx="428625" cy="438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latin typeface="Agency FB" pitchFamily="34" charset="0"/>
              </a:rPr>
              <a:t>Telo vtákov sa skladá z týchto častí:</a:t>
            </a:r>
            <a:br>
              <a:rPr lang="sk-SK" dirty="0" smtClean="0">
                <a:latin typeface="Agency FB" pitchFamily="34" charset="0"/>
              </a:rPr>
            </a:br>
            <a:endParaRPr lang="sk-SK" dirty="0">
              <a:latin typeface="Agency FB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sk-SK" dirty="0" smtClean="0"/>
              <a:t>hlava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krk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trup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chvost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2 nohy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2 krídla</a:t>
            </a:r>
            <a:endParaRPr lang="sk-SK" dirty="0"/>
          </a:p>
        </p:txBody>
      </p:sp>
      <p:pic>
        <p:nvPicPr>
          <p:cNvPr id="4" name="Picture 2" descr="http://www.gify.nou.cz/p_papouch_soubory/p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5716" y="1214422"/>
            <a:ext cx="3132281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ify.nou.cz/p_ruzni1_soubory/x5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0622" y="1214422"/>
            <a:ext cx="3827342" cy="4857784"/>
          </a:xfrm>
          <a:prstGeom prst="rect">
            <a:avLst/>
          </a:prstGeom>
          <a:noFill/>
        </p:spPr>
      </p:pic>
      <p:cxnSp>
        <p:nvCxnSpPr>
          <p:cNvPr id="4" name="Rovná spojnica 3"/>
          <p:cNvCxnSpPr/>
          <p:nvPr/>
        </p:nvCxnSpPr>
        <p:spPr>
          <a:xfrm flipV="1">
            <a:off x="4929190" y="857232"/>
            <a:ext cx="1500198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4500562" y="4214818"/>
            <a:ext cx="2357454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 rot="10800000" flipV="1">
            <a:off x="857224" y="3571876"/>
            <a:ext cx="271464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 rot="5400000">
            <a:off x="2536017" y="5036355"/>
            <a:ext cx="1785950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>
            <a:off x="4929190" y="2428868"/>
            <a:ext cx="250033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nica 18"/>
          <p:cNvCxnSpPr/>
          <p:nvPr/>
        </p:nvCxnSpPr>
        <p:spPr>
          <a:xfrm rot="10800000">
            <a:off x="1643042" y="1928802"/>
            <a:ext cx="2214578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BlokTextu 19"/>
          <p:cNvSpPr txBox="1"/>
          <p:nvPr/>
        </p:nvSpPr>
        <p:spPr>
          <a:xfrm>
            <a:off x="6429388" y="64291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hlava</a:t>
            </a:r>
            <a:endParaRPr lang="sk-SK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7429520" y="2643182"/>
            <a:ext cx="171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002060"/>
                </a:solidFill>
                <a:latin typeface="Arial Black" pitchFamily="34" charset="0"/>
              </a:rPr>
              <a:t>krk</a:t>
            </a:r>
            <a:endParaRPr lang="sk-SK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6858016" y="571501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002060"/>
                </a:solidFill>
                <a:latin typeface="Arial Black" pitchFamily="34" charset="0"/>
              </a:rPr>
              <a:t>noha</a:t>
            </a:r>
            <a:endParaRPr lang="sk-SK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2857488" y="607220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002060"/>
                </a:solidFill>
                <a:latin typeface="Arial Black" pitchFamily="34" charset="0"/>
              </a:rPr>
              <a:t>chvost</a:t>
            </a:r>
            <a:endParaRPr lang="sk-SK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1142976" y="164305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trup</a:t>
            </a:r>
            <a:endParaRPr lang="sk-SK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BlokTextu 26"/>
          <p:cNvSpPr txBox="1"/>
          <p:nvPr/>
        </p:nvSpPr>
        <p:spPr>
          <a:xfrm>
            <a:off x="0" y="3786190"/>
            <a:ext cx="1071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krídlo</a:t>
            </a:r>
            <a:endParaRPr lang="sk-SK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sk-SK" dirty="0" smtClean="0"/>
              <a:t>Na hlave majú zobák, oči a sluchové orgány.</a:t>
            </a:r>
          </a:p>
          <a:p>
            <a:endParaRPr lang="sk-SK" dirty="0" smtClean="0"/>
          </a:p>
          <a:p>
            <a:r>
              <a:rPr lang="sk-SK" dirty="0" smtClean="0"/>
              <a:t>Väčšina vtákov má dobre vyvinutý zrak.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Živia sa semenami alebo hmyzom.</a:t>
            </a:r>
            <a:endParaRPr lang="sk-SK" dirty="0"/>
          </a:p>
        </p:txBody>
      </p:sp>
      <p:pic>
        <p:nvPicPr>
          <p:cNvPr id="21506" name="Picture 2" descr="http://www.gify.nou.cz/p_ruzni1_soubory/x2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000500"/>
            <a:ext cx="2857500" cy="2857500"/>
          </a:xfrm>
          <a:prstGeom prst="rect">
            <a:avLst/>
          </a:prstGeom>
          <a:noFill/>
        </p:spPr>
      </p:pic>
      <p:pic>
        <p:nvPicPr>
          <p:cNvPr id="21508" name="Picture 4" descr="http://www.gify.nou.cz/p_ruzni1_soubory/x1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5286388"/>
            <a:ext cx="2562225" cy="1000125"/>
          </a:xfrm>
          <a:prstGeom prst="rect">
            <a:avLst/>
          </a:prstGeom>
          <a:noFill/>
        </p:spPr>
      </p:pic>
      <p:pic>
        <p:nvPicPr>
          <p:cNvPr id="21510" name="Picture 6" descr="http://www.gify.nou.cz/p_ruzni1_soubory/x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3286124"/>
            <a:ext cx="1381125" cy="1200150"/>
          </a:xfrm>
          <a:prstGeom prst="rect">
            <a:avLst/>
          </a:prstGeom>
          <a:noFill/>
        </p:spPr>
      </p:pic>
      <p:pic>
        <p:nvPicPr>
          <p:cNvPr id="21514" name="Picture 10" descr="http://www.gify.nou.cz/p_ruzni2_soubory/x99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2786058"/>
            <a:ext cx="1390650" cy="1123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Agency FB" pitchFamily="34" charset="0"/>
              </a:rPr>
              <a:t>Doplň čísla pod obrázky podľa postupnosti.</a:t>
            </a:r>
            <a:endParaRPr lang="sk-SK" dirty="0">
              <a:latin typeface="Agency FB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/>
          </a:p>
        </p:txBody>
      </p:sp>
      <p:pic>
        <p:nvPicPr>
          <p:cNvPr id="22530" name="Picture 2" descr="http://www.gify.nou.cz/p_ruzni2_soubory/x9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322" y="3286124"/>
            <a:ext cx="2043124" cy="1571636"/>
          </a:xfrm>
          <a:prstGeom prst="rect">
            <a:avLst/>
          </a:prstGeom>
          <a:noFill/>
        </p:spPr>
      </p:pic>
      <p:pic>
        <p:nvPicPr>
          <p:cNvPr id="22532" name="Picture 4" descr="http://www.gify.nou.cz/p_ruzni2_soubory/x9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8626" y="3143248"/>
            <a:ext cx="1772959" cy="1500198"/>
          </a:xfrm>
          <a:prstGeom prst="rect">
            <a:avLst/>
          </a:prstGeom>
          <a:noFill/>
        </p:spPr>
      </p:pic>
      <p:pic>
        <p:nvPicPr>
          <p:cNvPr id="22534" name="Picture 6" descr="http://www.gify.nou.cz/p_ruzni2_soubory/x10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3214686"/>
            <a:ext cx="1764516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dirty="0" smtClean="0">
                <a:latin typeface="Agency FB" pitchFamily="34" charset="0"/>
              </a:rPr>
              <a:t>Niektoré dravé vtáky sa živia inými vtákmi alebo rybami.</a:t>
            </a:r>
            <a:endParaRPr lang="sk-SK" dirty="0">
              <a:latin typeface="Agency FB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/>
          </a:p>
        </p:txBody>
      </p:sp>
      <p:pic>
        <p:nvPicPr>
          <p:cNvPr id="20482" name="Picture 2" descr="http://www.gify.nou.cz/p_orel_soubory/o1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3714752"/>
            <a:ext cx="2000264" cy="3000396"/>
          </a:xfrm>
          <a:prstGeom prst="rect">
            <a:avLst/>
          </a:prstGeom>
          <a:noFill/>
        </p:spPr>
      </p:pic>
      <p:pic>
        <p:nvPicPr>
          <p:cNvPr id="20484" name="Picture 4" descr="http://www.gify.nou.cz/p_orel_soubory/o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714488"/>
            <a:ext cx="2381250" cy="2114550"/>
          </a:xfrm>
          <a:prstGeom prst="rect">
            <a:avLst/>
          </a:prstGeom>
          <a:noFill/>
        </p:spPr>
      </p:pic>
      <p:pic>
        <p:nvPicPr>
          <p:cNvPr id="20486" name="Picture 6" descr="http://www.gify.nou.cz/p_sova_soubory/so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3500438"/>
            <a:ext cx="2031659" cy="2900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k-SK" dirty="0" smtClean="0">
                <a:latin typeface="Agency FB" pitchFamily="34" charset="0"/>
              </a:rPr>
              <a:t>Vtáky žijú v lesoch, na lúkach, pri jazerách a riekach, pri mori, ale i v mestách a v blízkosti ľudských obydlí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sz="4000" dirty="0" smtClean="0">
                <a:latin typeface="Agency FB" pitchFamily="34" charset="0"/>
              </a:rPr>
              <a:t>Niektoré vtáky vedia aj plávať</a:t>
            </a:r>
            <a:endParaRPr lang="sk-SK" sz="4000" dirty="0">
              <a:latin typeface="Agency FB" pitchFamily="34" charset="0"/>
            </a:endParaRPr>
          </a:p>
        </p:txBody>
      </p:sp>
      <p:pic>
        <p:nvPicPr>
          <p:cNvPr id="19458" name="Picture 2" descr="http://www.gify.nou.cz/p_ruzni1_soubory/x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2285992"/>
            <a:ext cx="1362075" cy="990601"/>
          </a:xfrm>
          <a:prstGeom prst="rect">
            <a:avLst/>
          </a:prstGeom>
          <a:noFill/>
        </p:spPr>
      </p:pic>
      <p:pic>
        <p:nvPicPr>
          <p:cNvPr id="19460" name="Picture 4" descr="http://www.gify.nou.cz/p_labut_soubory/l1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5429264"/>
            <a:ext cx="4905375" cy="647700"/>
          </a:xfrm>
          <a:prstGeom prst="rect">
            <a:avLst/>
          </a:prstGeom>
          <a:noFill/>
        </p:spPr>
      </p:pic>
      <p:pic>
        <p:nvPicPr>
          <p:cNvPr id="19462" name="Picture 6" descr="http://www.gify.nou.cz/p_labut_soubory/l1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4714884"/>
            <a:ext cx="5467350" cy="600076"/>
          </a:xfrm>
          <a:prstGeom prst="rect">
            <a:avLst/>
          </a:prstGeom>
          <a:noFill/>
        </p:spPr>
      </p:pic>
      <p:pic>
        <p:nvPicPr>
          <p:cNvPr id="19464" name="Picture 8" descr="http://www.gify.nou.cz/p_kachna_soubory/ka35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08" y="6143644"/>
            <a:ext cx="5810250" cy="504826"/>
          </a:xfrm>
          <a:prstGeom prst="rect">
            <a:avLst/>
          </a:prstGeom>
          <a:noFill/>
        </p:spPr>
      </p:pic>
      <p:pic>
        <p:nvPicPr>
          <p:cNvPr id="19466" name="Picture 10" descr="http://www.gify.nou.cz/p_datel_soubory/d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2285992"/>
            <a:ext cx="1000125" cy="1123950"/>
          </a:xfrm>
          <a:prstGeom prst="rect">
            <a:avLst/>
          </a:prstGeom>
          <a:noFill/>
        </p:spPr>
      </p:pic>
      <p:pic>
        <p:nvPicPr>
          <p:cNvPr id="19468" name="Picture 12" descr="http://www.gify.nou.cz/p_racek_soubory/r2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8662" y="2214554"/>
            <a:ext cx="1905000" cy="733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gency FB" pitchFamily="34" charset="0"/>
              </a:rPr>
              <a:t>Doplň správne názvy</a:t>
            </a:r>
            <a:endParaRPr lang="sk-SK" dirty="0">
              <a:latin typeface="Agency FB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/>
          </a:p>
        </p:txBody>
      </p:sp>
      <p:pic>
        <p:nvPicPr>
          <p:cNvPr id="4" name="Picture 2" descr="http://www.gify.nou.cz/p_ruzni1_soubory/x5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357430"/>
            <a:ext cx="3015547" cy="3827428"/>
          </a:xfrm>
          <a:prstGeom prst="rect">
            <a:avLst/>
          </a:prstGeom>
          <a:noFill/>
        </p:spPr>
      </p:pic>
      <p:cxnSp>
        <p:nvCxnSpPr>
          <p:cNvPr id="6" name="Rovná spojnica 5"/>
          <p:cNvCxnSpPr/>
          <p:nvPr/>
        </p:nvCxnSpPr>
        <p:spPr>
          <a:xfrm flipV="1">
            <a:off x="4929190" y="1857364"/>
            <a:ext cx="142876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ĺžnik 6"/>
          <p:cNvSpPr/>
          <p:nvPr/>
        </p:nvSpPr>
        <p:spPr>
          <a:xfrm>
            <a:off x="6429388" y="1428736"/>
            <a:ext cx="2000264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9" name="Rovná spojnica 8"/>
          <p:cNvCxnSpPr/>
          <p:nvPr/>
        </p:nvCxnSpPr>
        <p:spPr>
          <a:xfrm>
            <a:off x="5000628" y="3286124"/>
            <a:ext cx="171451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ĺžnik 9"/>
          <p:cNvSpPr/>
          <p:nvPr/>
        </p:nvSpPr>
        <p:spPr>
          <a:xfrm>
            <a:off x="6643702" y="3071810"/>
            <a:ext cx="1928826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2" name="Rovná spojnica 11"/>
          <p:cNvCxnSpPr/>
          <p:nvPr/>
        </p:nvCxnSpPr>
        <p:spPr>
          <a:xfrm>
            <a:off x="4500562" y="4786322"/>
            <a:ext cx="1357322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ĺžnik 12"/>
          <p:cNvSpPr/>
          <p:nvPr/>
        </p:nvSpPr>
        <p:spPr>
          <a:xfrm>
            <a:off x="5857884" y="5572140"/>
            <a:ext cx="2357454" cy="64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bg2"/>
              </a:solidFill>
            </a:endParaRPr>
          </a:p>
        </p:txBody>
      </p:sp>
      <p:cxnSp>
        <p:nvCxnSpPr>
          <p:cNvPr id="15" name="Rovná spojnica 14"/>
          <p:cNvCxnSpPr/>
          <p:nvPr/>
        </p:nvCxnSpPr>
        <p:spPr>
          <a:xfrm rot="10800000">
            <a:off x="1357290" y="2928934"/>
            <a:ext cx="2714644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ĺžnik 15"/>
          <p:cNvSpPr/>
          <p:nvPr/>
        </p:nvSpPr>
        <p:spPr>
          <a:xfrm>
            <a:off x="0" y="2571744"/>
            <a:ext cx="1428728" cy="64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8" name="Rovná spojnica 17"/>
          <p:cNvCxnSpPr/>
          <p:nvPr/>
        </p:nvCxnSpPr>
        <p:spPr>
          <a:xfrm rot="10800000" flipV="1">
            <a:off x="1214414" y="4286256"/>
            <a:ext cx="2500330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bdĺžnik 18"/>
          <p:cNvSpPr/>
          <p:nvPr/>
        </p:nvSpPr>
        <p:spPr>
          <a:xfrm>
            <a:off x="0" y="4643446"/>
            <a:ext cx="1571604" cy="5715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21" name="Rovná spojnica 20"/>
          <p:cNvCxnSpPr/>
          <p:nvPr/>
        </p:nvCxnSpPr>
        <p:spPr>
          <a:xfrm rot="10800000" flipV="1">
            <a:off x="2571736" y="4857760"/>
            <a:ext cx="1285884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dĺžnik 22"/>
          <p:cNvSpPr/>
          <p:nvPr/>
        </p:nvSpPr>
        <p:spPr>
          <a:xfrm>
            <a:off x="1928794" y="6072206"/>
            <a:ext cx="1643074" cy="64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139</Words>
  <Application>Microsoft Office PowerPoint</Application>
  <PresentationFormat>Prezentácia na obrazovke (4:3)</PresentationFormat>
  <Paragraphs>40</Paragraphs>
  <Slides>11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 Office</vt:lpstr>
      <vt:lpstr>Vtáky</vt:lpstr>
      <vt:lpstr>Vtáky</vt:lpstr>
      <vt:lpstr>Telo vtákov sa skladá z týchto častí: </vt:lpstr>
      <vt:lpstr>Snímka 4</vt:lpstr>
      <vt:lpstr>Snímka 5</vt:lpstr>
      <vt:lpstr>Doplň čísla pod obrázky podľa postupnosti.</vt:lpstr>
      <vt:lpstr>Niektoré dravé vtáky sa živia inými vtákmi alebo rybami.</vt:lpstr>
      <vt:lpstr>Vtáky žijú v lesoch, na lúkach, pri jazerách a riekach, pri mori, ale i v mestách a v blízkosti ľudských obydlí.</vt:lpstr>
      <vt:lpstr>Doplň správne názvy</vt:lpstr>
      <vt:lpstr>Druhy vtákov</vt:lpstr>
      <vt:lpstr>Snímka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Vtáky</dc:title>
  <dc:creator>Your User Name</dc:creator>
  <cp:lastModifiedBy>Your User Name</cp:lastModifiedBy>
  <cp:revision>15</cp:revision>
  <dcterms:created xsi:type="dcterms:W3CDTF">2010-07-05T13:21:41Z</dcterms:created>
  <dcterms:modified xsi:type="dcterms:W3CDTF">2010-07-09T17:48:42Z</dcterms:modified>
</cp:coreProperties>
</file>