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B58F-3A91-4DF0-B642-29AC13F26AD9}" type="datetimeFigureOut">
              <a:rPr lang="pl-PL" smtClean="0"/>
              <a:pPr/>
              <a:t>2021-02-22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CE31D4-185B-40C0-974B-783635155D8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B58F-3A91-4DF0-B642-29AC13F26AD9}" type="datetimeFigureOut">
              <a:rPr lang="pl-PL" smtClean="0"/>
              <a:pPr/>
              <a:t>2021-02-22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31D4-185B-40C0-974B-783635155D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B58F-3A91-4DF0-B642-29AC13F26AD9}" type="datetimeFigureOut">
              <a:rPr lang="pl-PL" smtClean="0"/>
              <a:pPr/>
              <a:t>2021-02-22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31D4-185B-40C0-974B-783635155D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65B58F-3A91-4DF0-B642-29AC13F26AD9}" type="datetimeFigureOut">
              <a:rPr lang="pl-PL" smtClean="0"/>
              <a:pPr/>
              <a:t>2021-02-22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BCE31D4-185B-40C0-974B-783635155D8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B58F-3A91-4DF0-B642-29AC13F26AD9}" type="datetimeFigureOut">
              <a:rPr lang="pl-PL" smtClean="0"/>
              <a:pPr/>
              <a:t>2021-02-22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31D4-185B-40C0-974B-783635155D8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B58F-3A91-4DF0-B642-29AC13F26AD9}" type="datetimeFigureOut">
              <a:rPr lang="pl-PL" smtClean="0"/>
              <a:pPr/>
              <a:t>2021-02-22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31D4-185B-40C0-974B-783635155D8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31D4-185B-40C0-974B-783635155D8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B58F-3A91-4DF0-B642-29AC13F26AD9}" type="datetimeFigureOut">
              <a:rPr lang="pl-PL" smtClean="0"/>
              <a:pPr/>
              <a:t>2021-02-22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B58F-3A91-4DF0-B642-29AC13F26AD9}" type="datetimeFigureOut">
              <a:rPr lang="pl-PL" smtClean="0"/>
              <a:pPr/>
              <a:t>2021-02-22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31D4-185B-40C0-974B-783635155D8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B58F-3A91-4DF0-B642-29AC13F26AD9}" type="datetimeFigureOut">
              <a:rPr lang="pl-PL" smtClean="0"/>
              <a:pPr/>
              <a:t>2021-02-22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31D4-185B-40C0-974B-783635155D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65B58F-3A91-4DF0-B642-29AC13F26AD9}" type="datetimeFigureOut">
              <a:rPr lang="pl-PL" smtClean="0"/>
              <a:pPr/>
              <a:t>2021-02-22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BCE31D4-185B-40C0-974B-783635155D8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B58F-3A91-4DF0-B642-29AC13F26AD9}" type="datetimeFigureOut">
              <a:rPr lang="pl-PL" smtClean="0"/>
              <a:pPr/>
              <a:t>2021-02-22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CE31D4-185B-40C0-974B-783635155D8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65B58F-3A91-4DF0-B642-29AC13F26AD9}" type="datetimeFigureOut">
              <a:rPr lang="pl-PL" smtClean="0"/>
              <a:pPr/>
              <a:t>2021-02-22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BCE31D4-185B-40C0-974B-783635155D8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372270"/>
          </a:xfrm>
        </p:spPr>
        <p:txBody>
          <a:bodyPr/>
          <a:lstStyle/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SZKOLE PODSTAWOWEJ NR 107</a:t>
            </a: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im. Bronisława Malinowskiego</a:t>
            </a:r>
          </a:p>
          <a:p>
            <a:endParaRPr lang="pl-PL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WARSZAWIE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WITAMY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81051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 anchor="b">
            <a:normAutofit/>
          </a:bodyPr>
          <a:lstStyle/>
          <a:p>
            <a:r>
              <a:rPr lang="pl-PL" dirty="0"/>
              <a:t>Biblioteka szkolna</a:t>
            </a:r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F5C1DDF-F33E-49AA-B0CF-5E825C6F3E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3" r="20960" b="1"/>
          <a:stretch/>
        </p:blipFill>
        <p:spPr>
          <a:xfrm>
            <a:off x="457200" y="1524000"/>
            <a:ext cx="4059936" cy="4572000"/>
          </a:xfrm>
          <a:prstGeom prst="rect">
            <a:avLst/>
          </a:prstGeom>
          <a:noFill/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>
            <a:normAutofit/>
          </a:bodyPr>
          <a:lstStyle/>
          <a:p>
            <a:r>
              <a:rPr lang="pl-PL" dirty="0"/>
              <a:t>Bogaty zbiór książek</a:t>
            </a:r>
          </a:p>
          <a:p>
            <a:r>
              <a:rPr lang="pl-PL" dirty="0"/>
              <a:t>Czytelnia z miejscem do wypoczynku</a:t>
            </a:r>
          </a:p>
          <a:p>
            <a:r>
              <a:rPr lang="pl-PL" dirty="0"/>
              <a:t>Liczne konkursy czytelnicze</a:t>
            </a:r>
          </a:p>
          <a:p>
            <a:r>
              <a:rPr lang="pl-PL" dirty="0"/>
              <a:t>Kącik czytelniczy na </a:t>
            </a:r>
            <a:r>
              <a:rPr lang="pl-PL" dirty="0" err="1"/>
              <a:t>facebooku</a:t>
            </a:r>
            <a:endParaRPr lang="pl-PL" dirty="0"/>
          </a:p>
          <a:p>
            <a:r>
              <a:rPr lang="pl-PL" dirty="0"/>
              <a:t>Spotkania z autorami</a:t>
            </a:r>
          </a:p>
          <a:p>
            <a:r>
              <a:rPr lang="pl-PL" dirty="0"/>
              <a:t>Gry i zabawy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4c7654198478d518800351a69d06b7b.0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57158" y="642918"/>
            <a:ext cx="3710786" cy="2474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50636dab6d5f287614130657ab11b230.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548680"/>
            <a:ext cx="3393282" cy="2262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78e02079162910a62ea52d7ee0ec5601.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429001"/>
            <a:ext cx="3607618" cy="2405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8072c478dc78cf0eecdb089692d54efe.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5053" y="3055410"/>
            <a:ext cx="2487335" cy="3071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4143380"/>
            <a:ext cx="8229600" cy="1214446"/>
          </a:xfrm>
        </p:spPr>
        <p:txBody>
          <a:bodyPr>
            <a:normAutofit fontScale="90000"/>
          </a:bodyPr>
          <a:lstStyle/>
          <a:p>
            <a:pPr algn="ctr" fontAlgn="t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Zapraszamy </a:t>
            </a:r>
            <a:br>
              <a:rPr lang="pl-PL" sz="2200" dirty="0"/>
            </a:br>
            <a:br>
              <a:rPr lang="pl-PL" sz="2200" dirty="0"/>
            </a:br>
            <a:br>
              <a:rPr lang="pl-PL" sz="2200" dirty="0"/>
            </a:br>
            <a:br>
              <a:rPr lang="pl-PL" sz="2200" dirty="0"/>
            </a:br>
            <a:br>
              <a:rPr lang="pl-PL" sz="2200" dirty="0"/>
            </a:b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428728" y="4357694"/>
            <a:ext cx="6286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Szkoła Podstawowa Nr 107 im. Br. Malinowskiego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(+22) 843 96 92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Nowoursynowska 210/212 02-766 Warszawa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sp107@edu.um.warszawa.pl</a:t>
            </a:r>
            <a:br>
              <a:rPr lang="pl-PL" dirty="0"/>
            </a:b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l-PL" sz="1900" b="1" i="1" dirty="0">
                <a:solidFill>
                  <a:schemeClr val="tx1"/>
                </a:solidFill>
              </a:rPr>
              <a:t>Kameralna szkoła z serdeczną atmosferą</a:t>
            </a:r>
          </a:p>
          <a:p>
            <a:pPr lvl="1"/>
            <a:r>
              <a:rPr lang="pl-PL" sz="1900" b="1" i="1" dirty="0">
                <a:solidFill>
                  <a:schemeClr val="tx1"/>
                </a:solidFill>
              </a:rPr>
              <a:t>Szkoła jednozmianowa, w dogodnej lokalizacji</a:t>
            </a:r>
          </a:p>
          <a:p>
            <a:pPr lvl="1"/>
            <a:r>
              <a:rPr lang="pl-PL" sz="1900" b="1" i="1" dirty="0">
                <a:solidFill>
                  <a:schemeClr val="tx1"/>
                </a:solidFill>
              </a:rPr>
              <a:t>Oddział przedszkolny pełen pomysłów</a:t>
            </a:r>
          </a:p>
          <a:p>
            <a:pPr lvl="1"/>
            <a:r>
              <a:rPr lang="pl-PL" sz="1900" b="1" i="1" dirty="0">
                <a:solidFill>
                  <a:schemeClr val="tx1"/>
                </a:solidFill>
              </a:rPr>
              <a:t>Kreatywna świetlica dla klas 1-3</a:t>
            </a:r>
          </a:p>
          <a:p>
            <a:pPr lvl="1" fontAlgn="t"/>
            <a:r>
              <a:rPr lang="pl-PL" sz="1900" b="1" i="1" dirty="0">
                <a:solidFill>
                  <a:schemeClr val="tx1"/>
                </a:solidFill>
              </a:rPr>
              <a:t>Sympatyczni pracownicy</a:t>
            </a:r>
          </a:p>
          <a:p>
            <a:pPr lvl="1" fontAlgn="t"/>
            <a:r>
              <a:rPr lang="pl-PL" sz="1900" b="1" i="1" dirty="0">
                <a:solidFill>
                  <a:schemeClr val="tx1"/>
                </a:solidFill>
              </a:rPr>
              <a:t>Bogata biblioteka</a:t>
            </a:r>
          </a:p>
          <a:p>
            <a:pPr lvl="1" fontAlgn="t"/>
            <a:r>
              <a:rPr lang="pl-PL" sz="1900" b="1" i="1" dirty="0">
                <a:solidFill>
                  <a:schemeClr val="tx1"/>
                </a:solidFill>
              </a:rPr>
              <a:t>„Kochamy nasze dzieci, a one kochają naukę w naszej szkole”</a:t>
            </a:r>
          </a:p>
          <a:p>
            <a:pPr lvl="1" fontAlgn="t"/>
            <a:r>
              <a:rPr lang="pl-PL" sz="1900" b="1" i="1" dirty="0">
                <a:solidFill>
                  <a:schemeClr val="tx1"/>
                </a:solidFill>
              </a:rPr>
              <a:t>Zorientowani na sport: W zdrowym ciele, zdrowy duch!</a:t>
            </a:r>
          </a:p>
          <a:p>
            <a:pPr lvl="1" fontAlgn="t"/>
            <a:r>
              <a:rPr lang="pl-PL" sz="1900" b="1" i="1" dirty="0">
                <a:solidFill>
                  <a:schemeClr val="tx1"/>
                </a:solidFill>
              </a:rPr>
              <a:t>Uczniowie posiadają dostęp do wszystkich zasobów w naszej bibliotece</a:t>
            </a:r>
          </a:p>
          <a:p>
            <a:pPr lvl="1" fontAlgn="t"/>
            <a:r>
              <a:rPr lang="pl-PL" sz="1900" b="1" i="1" dirty="0">
                <a:solidFill>
                  <a:schemeClr val="tx1"/>
                </a:solidFill>
              </a:rPr>
              <a:t>Bogata oferta zajęć dodatkowych: piłka nożna, </a:t>
            </a:r>
            <a:r>
              <a:rPr lang="pl-PL" sz="1900" b="1" i="1" dirty="0" err="1">
                <a:solidFill>
                  <a:schemeClr val="tx1"/>
                </a:solidFill>
              </a:rPr>
              <a:t>cheerleading</a:t>
            </a:r>
            <a:r>
              <a:rPr lang="pl-PL" sz="1900" b="1" i="1" dirty="0">
                <a:solidFill>
                  <a:schemeClr val="tx1"/>
                </a:solidFill>
              </a:rPr>
              <a:t>, judo</a:t>
            </a:r>
          </a:p>
          <a:p>
            <a:pPr lvl="1" fontAlgn="t"/>
            <a:r>
              <a:rPr lang="pl-PL" sz="1900" b="1" i="1" dirty="0">
                <a:solidFill>
                  <a:schemeClr val="tx1"/>
                </a:solidFill>
              </a:rPr>
              <a:t> Szkolny Klub Wolontariusza „Mocna Grupa”</a:t>
            </a:r>
          </a:p>
          <a:p>
            <a:pPr lvl="1" fontAlgn="t"/>
            <a:r>
              <a:rPr lang="pl-PL" sz="1900" b="1" i="1" dirty="0">
                <a:solidFill>
                  <a:schemeClr val="tx1"/>
                </a:solidFill>
              </a:rPr>
              <a:t>Uczniowski Klub Sportowy „Talent”, zespół </a:t>
            </a:r>
            <a:r>
              <a:rPr lang="pl-PL" sz="1900" b="1" i="1" dirty="0" err="1">
                <a:solidFill>
                  <a:schemeClr val="tx1"/>
                </a:solidFill>
              </a:rPr>
              <a:t>Cheerleaders</a:t>
            </a:r>
            <a:r>
              <a:rPr lang="pl-PL" sz="1900" b="1" i="1" dirty="0">
                <a:solidFill>
                  <a:schemeClr val="tx1"/>
                </a:solidFill>
              </a:rPr>
              <a:t> </a:t>
            </a:r>
            <a:r>
              <a:rPr lang="pl-PL" sz="1900" b="1" i="1" dirty="0" err="1">
                <a:solidFill>
                  <a:schemeClr val="tx1"/>
                </a:solidFill>
              </a:rPr>
              <a:t>Inspire</a:t>
            </a:r>
            <a:endParaRPr lang="pl-PL" sz="1900" b="1" i="1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Dlaczego warto nas wybrać?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3714752"/>
            <a:ext cx="3619504" cy="2714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Nasza „Zerówka”</a:t>
            </a:r>
          </a:p>
        </p:txBody>
      </p:sp>
      <p:pic>
        <p:nvPicPr>
          <p:cNvPr id="5" name="Obraz 4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428736"/>
            <a:ext cx="3428992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344916" y="4370597"/>
            <a:ext cx="2389236" cy="1791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1285860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b="1" i="1" dirty="0"/>
              <a:t>Tradycja połączona z nowoczesnymi metodami pracy z małym dzieckiem</a:t>
            </a:r>
          </a:p>
          <a:p>
            <a:r>
              <a:rPr lang="pl-PL" sz="2000" b="1" i="1" dirty="0"/>
              <a:t>Kreatywna i troskliwa kadra</a:t>
            </a:r>
          </a:p>
          <a:p>
            <a:r>
              <a:rPr lang="pl-PL" sz="2000" b="1" i="1" dirty="0"/>
              <a:t>Atrakcyjne zabawy ruchowo-sportowe na sali gimnastycznej</a:t>
            </a:r>
          </a:p>
          <a:p>
            <a:r>
              <a:rPr lang="pl-PL" sz="2000" b="1" i="1" dirty="0"/>
              <a:t>Nowoczesny plac zabaw</a:t>
            </a:r>
          </a:p>
          <a:p>
            <a:r>
              <a:rPr lang="pl-PL" sz="2000" b="1" i="1" dirty="0"/>
              <a:t>Nietypowe święta, bogaty kalendarz wydarzeń przedszkolnych</a:t>
            </a:r>
          </a:p>
          <a:p>
            <a:r>
              <a:rPr lang="pl-PL" sz="2000" b="1" i="1" dirty="0"/>
              <a:t>Posiłki przygotowywane na miejscu: śniadanie, obiad i podwieczorek</a:t>
            </a:r>
          </a:p>
          <a:p>
            <a:r>
              <a:rPr lang="pl-PL" sz="2000" b="1" i="1" dirty="0"/>
              <a:t>Udział wychowanków w licznych konkursach</a:t>
            </a:r>
          </a:p>
          <a:p>
            <a:r>
              <a:rPr lang="pl-PL" sz="2000" b="1" i="1" dirty="0"/>
              <a:t>Pomoc szkolnych wolontariuszy: głośne czytanie bajek, zajęcia plastyczne dla najmłodszych</a:t>
            </a:r>
          </a:p>
          <a:p>
            <a:endParaRPr lang="pl-PL" b="1" i="1" dirty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W naszym oddziale przedszkolnym: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85926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Klasy 1-3 </a:t>
            </a:r>
          </a:p>
        </p:txBody>
      </p:sp>
      <p:pic>
        <p:nvPicPr>
          <p:cNvPr id="5" name="Obraz 4" descr="IMG_20210202_1020177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771626"/>
            <a:ext cx="2571768" cy="1928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928802"/>
            <a:ext cx="2476486" cy="175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214818"/>
            <a:ext cx="2714644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3411145" y="4161227"/>
            <a:ext cx="232170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6167448" y="4191006"/>
            <a:ext cx="2095515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pl-PL" sz="1400" b="1" dirty="0"/>
              <a:t>Zapewniamy dobre warunki do nauki oraz wykwalifikowaną  kadrę pedagogiczną. </a:t>
            </a:r>
          </a:p>
          <a:p>
            <a:pPr>
              <a:buFont typeface="Wingdings" pitchFamily="2" charset="2"/>
              <a:buChar char="q"/>
            </a:pPr>
            <a:r>
              <a:rPr lang="pl-PL" sz="1400" b="1" dirty="0"/>
              <a:t>Wsparcie specjalistów - pedagoga, psychologa, logopedy</a:t>
            </a:r>
          </a:p>
          <a:p>
            <a:pPr>
              <a:buFont typeface="Wingdings" pitchFamily="2" charset="2"/>
              <a:buChar char="q"/>
            </a:pPr>
            <a:r>
              <a:rPr lang="pl-PL" sz="1400" b="1" dirty="0"/>
              <a:t>Opieka pielęgniarki szkolnej</a:t>
            </a:r>
          </a:p>
          <a:p>
            <a:pPr>
              <a:buFont typeface="Wingdings" pitchFamily="2" charset="2"/>
              <a:buChar char="q"/>
            </a:pPr>
            <a:r>
              <a:rPr lang="pl-PL" sz="1400" b="1" dirty="0"/>
              <a:t>Monitoring </a:t>
            </a:r>
          </a:p>
          <a:p>
            <a:pPr>
              <a:buFont typeface="Wingdings" pitchFamily="2" charset="2"/>
              <a:buChar char="q"/>
            </a:pPr>
            <a:r>
              <a:rPr lang="pl-PL" sz="1400" b="1" dirty="0"/>
              <a:t>Posiadamy dobrze wyposażone pracownie lekcyjne i pracownie komputerową</a:t>
            </a:r>
          </a:p>
          <a:p>
            <a:pPr>
              <a:buFont typeface="Wingdings" pitchFamily="2" charset="2"/>
              <a:buChar char="q"/>
            </a:pPr>
            <a:r>
              <a:rPr lang="pl-PL" sz="1400" b="1" dirty="0"/>
              <a:t>Salę gimnastyczną, i plac zabaw</a:t>
            </a:r>
          </a:p>
          <a:p>
            <a:pPr>
              <a:buFont typeface="Wingdings" pitchFamily="2" charset="2"/>
              <a:buChar char="q"/>
            </a:pPr>
            <a:r>
              <a:rPr lang="pl-PL" sz="1400" b="1" dirty="0"/>
              <a:t>Bibliotekę z czytelnią</a:t>
            </a:r>
          </a:p>
          <a:p>
            <a:pPr>
              <a:buFont typeface="Wingdings" pitchFamily="2" charset="2"/>
              <a:buChar char="q"/>
            </a:pPr>
            <a:r>
              <a:rPr lang="pl-PL" sz="1400" b="1" dirty="0"/>
              <a:t>Stołówkę szkolną</a:t>
            </a:r>
          </a:p>
          <a:p>
            <a:pPr>
              <a:buFont typeface="Wingdings" pitchFamily="2" charset="2"/>
              <a:buChar char="q"/>
            </a:pPr>
            <a:r>
              <a:rPr lang="pl-PL" sz="1400" b="1" dirty="0"/>
              <a:t>Gabinety specjalistów</a:t>
            </a:r>
          </a:p>
          <a:p>
            <a:pPr>
              <a:buFont typeface="Wingdings" pitchFamily="2" charset="2"/>
              <a:buChar char="q"/>
            </a:pPr>
            <a:r>
              <a:rPr lang="pl-PL" sz="1400" b="1" dirty="0"/>
              <a:t>Szeroki wybór zajęć poza lekcyjnych: Cheerleaderki, Piłka Nożna, Judo, Język angielski, Szachy, Nauka gry na gitarze</a:t>
            </a:r>
          </a:p>
          <a:p>
            <a:r>
              <a:rPr lang="pl-PL" sz="1400" b="1" dirty="0"/>
              <a:t>Nasi uczniowie biorą udział w licznych konkursach, zawodach sportowych, akcjach charytatywnych organizowanych na terenie szkoły i poza nią, odnosząc w nich znaczące sukcesy. Mamy prężnie działający Samorząd Szkolny, oraz Wolontariat.</a:t>
            </a:r>
            <a:endParaRPr lang="pl-PL" sz="1400" dirty="0"/>
          </a:p>
          <a:p>
            <a:r>
              <a:rPr lang="pl-PL" sz="1400" b="1" dirty="0"/>
              <a:t> Opiekę w świetlicy (od 7.00-17.00)</a:t>
            </a:r>
          </a:p>
          <a:p>
            <a:r>
              <a:rPr lang="pl-PL" sz="1400" b="1" dirty="0"/>
              <a:t>Organizację wypoczynku w ramach akcji "Zima w mieście" i "Lato w mieście”</a:t>
            </a:r>
          </a:p>
          <a:p>
            <a:pPr algn="ctr">
              <a:buNone/>
            </a:pPr>
            <a:r>
              <a:rPr lang="pl-PL" sz="1400" b="1" dirty="0"/>
              <a:t>Zapewniamy dzieciom możliwość wspólnej zabawy i nauki w bezpiecznych i przyjaznych warunkach dostosowanych do ich potrzeb  rozwojowych. Rozwijamy w dzieciach  naturalną ciekawość świata, ich  kreatywność, uczymy szacunku i życzliwości, ucząc prawidłowych postaw społecznych.</a:t>
            </a:r>
            <a:endParaRPr lang="pl-PL" sz="1400" dirty="0"/>
          </a:p>
          <a:p>
            <a:pPr>
              <a:buNone/>
            </a:pPr>
            <a:r>
              <a:rPr lang="pl-PL" sz="1400" dirty="0"/>
              <a:t>			</a:t>
            </a:r>
            <a:endParaRPr lang="pl-PL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Edukacja wczesnoszkolna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20210202_1146542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214686"/>
            <a:ext cx="3060703" cy="2295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Stołówka szkolna</a:t>
            </a:r>
          </a:p>
        </p:txBody>
      </p:sp>
      <p:pic>
        <p:nvPicPr>
          <p:cNvPr id="5" name="Obraz 4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59" y="1357298"/>
            <a:ext cx="2881333" cy="216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178959" y="2107397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2508243" cy="1881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Sale lekcyjne </a:t>
            </a:r>
          </a:p>
        </p:txBody>
      </p:sp>
      <p:pic>
        <p:nvPicPr>
          <p:cNvPr id="5" name="Obraz 4" descr="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500174"/>
            <a:ext cx="238126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1571612"/>
            <a:ext cx="2357454" cy="1660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786189"/>
            <a:ext cx="2571768" cy="19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3074867" y="4121329"/>
            <a:ext cx="2137992" cy="1603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4953002" y="4191006"/>
            <a:ext cx="2095515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3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6750859" y="4179099"/>
            <a:ext cx="200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30937" y="2869402"/>
            <a:ext cx="295277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Nasze korytarze…</a:t>
            </a:r>
          </a:p>
        </p:txBody>
      </p:sp>
      <p:pic>
        <p:nvPicPr>
          <p:cNvPr id="5" name="Obraz 4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1714488"/>
            <a:ext cx="2667019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1857364"/>
            <a:ext cx="2571736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ymbol zastępczy zawartości 3" descr="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2" y="4143380"/>
            <a:ext cx="266701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Microsoft Office PowerPoint</Application>
  <PresentationFormat>Pokaz na ekranie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Constantia</vt:lpstr>
      <vt:lpstr>Wingdings</vt:lpstr>
      <vt:lpstr>Wingdings 2</vt:lpstr>
      <vt:lpstr>Papier</vt:lpstr>
      <vt:lpstr>WITAMY</vt:lpstr>
      <vt:lpstr>Dlaczego warto nas wybrać?</vt:lpstr>
      <vt:lpstr>Nasza „Zerówka”</vt:lpstr>
      <vt:lpstr>W naszym oddziale przedszkolnym:</vt:lpstr>
      <vt:lpstr>Klasy 1-3 </vt:lpstr>
      <vt:lpstr>Edukacja wczesnoszkolna</vt:lpstr>
      <vt:lpstr>Stołówka szkolna</vt:lpstr>
      <vt:lpstr>Sale lekcyjne </vt:lpstr>
      <vt:lpstr>Nasze korytarze…</vt:lpstr>
      <vt:lpstr>Biblioteka szkolna</vt:lpstr>
      <vt:lpstr>Prezentacja programu PowerPoint</vt:lpstr>
      <vt:lpstr>          Zapraszamy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WITAMY</dc:title>
  <dc:creator>dell</dc:creator>
  <cp:lastModifiedBy>dell</cp:lastModifiedBy>
  <cp:revision>1</cp:revision>
  <dcterms:created xsi:type="dcterms:W3CDTF">2021-02-22T13:21:46Z</dcterms:created>
  <dcterms:modified xsi:type="dcterms:W3CDTF">2021-02-22T13:21:59Z</dcterms:modified>
</cp:coreProperties>
</file>