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71" r:id="rId5"/>
    <p:sldId id="258" r:id="rId6"/>
    <p:sldId id="272" r:id="rId7"/>
    <p:sldId id="259" r:id="rId8"/>
    <p:sldId id="273" r:id="rId9"/>
    <p:sldId id="260" r:id="rId10"/>
    <p:sldId id="274" r:id="rId11"/>
    <p:sldId id="261" r:id="rId12"/>
    <p:sldId id="275" r:id="rId13"/>
    <p:sldId id="262" r:id="rId14"/>
    <p:sldId id="276" r:id="rId15"/>
    <p:sldId id="263" r:id="rId16"/>
    <p:sldId id="277" r:id="rId17"/>
    <p:sldId id="264" r:id="rId18"/>
    <p:sldId id="265" r:id="rId19"/>
    <p:sldId id="266" r:id="rId20"/>
    <p:sldId id="267" r:id="rId21"/>
    <p:sldId id="278" r:id="rId22"/>
    <p:sldId id="268" r:id="rId23"/>
    <p:sldId id="269" r:id="rId24"/>
    <p:sldId id="279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FA1277-AE3E-4CF3-9261-D5C14FF13502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C5FE63-E24A-40D6-A9FA-AE437B2339C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u="sng" dirty="0" smtClean="0">
                <a:solidFill>
                  <a:srgbClr val="FF0000"/>
                </a:solidFill>
              </a:rPr>
              <a:t>Jak się uczyć, żeby się nauczyć.</a:t>
            </a:r>
            <a:endParaRPr lang="pl-PL" b="1" u="sng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endParaRPr lang="pl-PL" dirty="0">
              <a:sym typeface="Wingdings" panose="05000000000000000000" pitchFamily="2" charset="2"/>
            </a:endParaRPr>
          </a:p>
          <a:p>
            <a:pPr algn="r"/>
            <a:r>
              <a:rPr lang="pl-PL" dirty="0" smtClean="0">
                <a:sym typeface="Wingdings" panose="05000000000000000000" pitchFamily="2" charset="2"/>
              </a:rPr>
              <a:t>Dorota Kmiecik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682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60851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714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Pamiętaj, że systematyczne przyswajanie wiedzy zapewni Ci sukces. Jeżeli będziesz się uczył dużymi partiami materiału, będzie to o wiele trudniejsze. A jeśli będziesz to robił w ostatniej chwili np. tuż przed sprawdzianem – wiedza nie będzie dobrze utrwalona.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Systematyczność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33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40871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441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Pamiętaj, że jeśli podejmiesz próbę nauki czegoś, co nie do końca jest dla Ciebie zrozumiałe – wówczas będzie to bardzo trudne. Poproś kogoś o wyjaśnienie niezrozumiałych kwestii. Będzie łatwiej!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Zrozumienie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45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480720" cy="467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539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Głośna nauka angażuje więcej zmysłów – co sprzyja lepszemu zapamiętywaniu. Zamiast powtarzać czytanie jakiegoś tekstu – po przeczytaniu spróbuj samodzielnie powtórzyć – np. przed lustrem.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Uczenie się na głos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76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544616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597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Jeżeli lekcja, której musisz się nauczyć jest długa – przeczytaj ją najpierw całą, następnie podziel na takie fragmenty, które będą ze sobą spójne </a:t>
            </a:r>
          </a:p>
          <a:p>
            <a:pPr marL="0" indent="0" algn="ctr">
              <a:buNone/>
            </a:pPr>
            <a:r>
              <a:rPr lang="pl-PL" dirty="0" smtClean="0"/>
              <a:t>i łatwiejsze do przyswojenia.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Podział</a:t>
            </a:r>
            <a:r>
              <a:rPr lang="pl-PL" dirty="0" smtClean="0"/>
              <a:t> </a:t>
            </a:r>
            <a:r>
              <a:rPr lang="pl-PL" b="1" i="1" dirty="0" smtClean="0">
                <a:solidFill>
                  <a:srgbClr val="FF0000"/>
                </a:solidFill>
              </a:rPr>
              <a:t>materiału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1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Pamiętaj – z tego co usłyszysz – zapamiętasz 20%, z tego co zobaczysz 30%. </a:t>
            </a: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Jeżeli zaangażujesz jednocześnie wzrok i słuch – 50%.Jeśli dołożysz do tego działanie – aż 90%.</a:t>
            </a:r>
          </a:p>
          <a:p>
            <a:pPr marL="0" indent="0" algn="ctr">
              <a:buNone/>
            </a:pPr>
            <a:r>
              <a:rPr lang="pl-PL" dirty="0" smtClean="0"/>
              <a:t>Pomyśl o tym kiedy planujesz naukę. 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Zaangażowanie wielu zmysłów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1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328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972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84776" cy="53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692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Budulcem wyobraźni są tzw. „obrazy pamięciowe”. Są to nasze wyobrażenia tego, </a:t>
            </a:r>
          </a:p>
          <a:p>
            <a:pPr marL="0" indent="0" algn="ctr">
              <a:buNone/>
            </a:pPr>
            <a:r>
              <a:rPr lang="pl-PL" dirty="0" smtClean="0"/>
              <a:t>o czym myślimy. Używaj wyobraźni w celu efektywniejszego zapamiętania przyswajanych treści.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Wyobraźnia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37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336704" cy="4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506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Każdy z nas ma swoje sposoby nauki. Wykorzystuj je, jeśli tylko przynoszą oczekiwane efekty. Przykłady takich metod, które zasłyszałam od uczniów to:</a:t>
            </a:r>
          </a:p>
          <a:p>
            <a:pPr algn="ctr"/>
            <a:r>
              <a:rPr lang="pl-PL" dirty="0" smtClean="0"/>
              <a:t>rapowanie, śpiewanie</a:t>
            </a:r>
          </a:p>
          <a:p>
            <a:pPr algn="ctr"/>
            <a:r>
              <a:rPr lang="pl-PL" dirty="0" smtClean="0"/>
              <a:t>recytacja</a:t>
            </a:r>
          </a:p>
          <a:p>
            <a:pPr algn="ctr"/>
            <a:r>
              <a:rPr lang="pl-PL" dirty="0" smtClean="0"/>
              <a:t>ilustracja lekcji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Własne sposoby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1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Pamiętaj jednak, że musisz wytrwale</a:t>
            </a:r>
          </a:p>
          <a:p>
            <a:pPr marL="0" indent="0" algn="ctr">
              <a:buNone/>
            </a:pPr>
            <a:r>
              <a:rPr lang="pl-PL" dirty="0" smtClean="0"/>
              <a:t> i systematycznie pracować. Dzięki temu odniesiesz sukces.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Wytrwałość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97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103" y="1481138"/>
            <a:ext cx="676779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35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r>
              <a:rPr lang="pl-PL" sz="1200" dirty="0" smtClean="0"/>
              <a:t>Źródło: </a:t>
            </a:r>
          </a:p>
          <a:p>
            <a:pPr algn="r"/>
            <a:r>
              <a:rPr lang="pl-PL" sz="1200" dirty="0" smtClean="0"/>
              <a:t>Opracowanie własne</a:t>
            </a:r>
          </a:p>
          <a:p>
            <a:pPr algn="r"/>
            <a:r>
              <a:rPr lang="pl-PL" sz="1200" dirty="0" smtClean="0"/>
              <a:t>Grafiki z zasobów internetowych</a:t>
            </a:r>
            <a:endParaRPr lang="pl-PL" sz="1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66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Przystępując do nauki, należy pamiętać o kilku zasadach:</a:t>
            </a:r>
          </a:p>
          <a:p>
            <a:pPr algn="ctr"/>
            <a:r>
              <a:rPr lang="pl-PL" dirty="0" smtClean="0"/>
              <a:t>Jestem wypoczęta/y i wyspana/y</a:t>
            </a:r>
          </a:p>
          <a:p>
            <a:pPr algn="ctr"/>
            <a:r>
              <a:rPr lang="pl-PL" dirty="0" smtClean="0"/>
              <a:t>Pamiętam o świeżym powietrzu – często wietrzę pomieszczenia w których przebywam</a:t>
            </a:r>
          </a:p>
          <a:p>
            <a:pPr algn="ctr"/>
            <a:r>
              <a:rPr lang="pl-PL" dirty="0" smtClean="0"/>
              <a:t>Mam odpowiednie oświetlenie oraz wygodne </a:t>
            </a:r>
          </a:p>
          <a:p>
            <a:pPr marL="0" indent="0" algn="ctr">
              <a:buNone/>
            </a:pPr>
            <a:r>
              <a:rPr lang="pl-PL" dirty="0" smtClean="0"/>
              <a:t>i dopasowane krzesło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Zasady efektywnej nauki - przygotowanie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1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33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853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Miejsce do nauki powinno być ciche </a:t>
            </a:r>
          </a:p>
          <a:p>
            <a:pPr marL="0" indent="0" algn="ctr">
              <a:buNone/>
            </a:pPr>
            <a:r>
              <a:rPr lang="pl-PL" dirty="0" smtClean="0"/>
              <a:t>i spokojne, bez przedmiotów, które nas dekoncentrują</a:t>
            </a:r>
          </a:p>
          <a:p>
            <a:pPr algn="ctr"/>
            <a:r>
              <a:rPr lang="pl-PL" dirty="0" smtClean="0"/>
              <a:t>Koniecznie wyłącz TV (możesz słuchać cichej muzyki, ale bez słów)</a:t>
            </a:r>
          </a:p>
          <a:p>
            <a:pPr algn="ctr"/>
            <a:r>
              <a:rPr lang="pl-PL" dirty="0" smtClean="0"/>
              <a:t>Zadbaj o porządek na biurku</a:t>
            </a:r>
          </a:p>
          <a:p>
            <a:pPr algn="ctr"/>
            <a:r>
              <a:rPr lang="pl-PL" dirty="0" smtClean="0"/>
              <a:t>Postaraj się zrobić plan nauki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Koncentracja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43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46449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021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Powtarzanie</a:t>
            </a:r>
          </a:p>
          <a:p>
            <a:pPr marL="0" indent="0" algn="ctr">
              <a:buNone/>
            </a:pPr>
            <a:r>
              <a:rPr lang="pl-PL" dirty="0" smtClean="0"/>
              <a:t>Powtarzaj to co już wiesz, przepytuj sam siebie, abyś mógł zweryfikować nad czym jeszcze musisz popracować.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Sposoby uczenia się 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26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120680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088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Notatki mogą mieć różny charakter. Wybierz taki, który jest dla Ciebie najlepiej przyswajalny.</a:t>
            </a:r>
          </a:p>
          <a:p>
            <a:pPr marL="0" indent="0" algn="ctr">
              <a:buNone/>
            </a:pPr>
            <a:r>
              <a:rPr lang="pl-PL" dirty="0" smtClean="0"/>
              <a:t>Mogą to być wykresy, rysunki, kolorowy tekst, piktogramy itp.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Notatki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85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</TotalTime>
  <Words>420</Words>
  <Application>Microsoft Office PowerPoint</Application>
  <PresentationFormat>Pokaz na ekranie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Hol</vt:lpstr>
      <vt:lpstr>Jak się uczyć, żeby się nauczyć.</vt:lpstr>
      <vt:lpstr>Prezentacja programu PowerPoint</vt:lpstr>
      <vt:lpstr>Zasady efektywnej nauki - przygotowanie</vt:lpstr>
      <vt:lpstr>Prezentacja programu PowerPoint</vt:lpstr>
      <vt:lpstr>Koncentracja</vt:lpstr>
      <vt:lpstr>Prezentacja programu PowerPoint</vt:lpstr>
      <vt:lpstr>Sposoby uczenia się </vt:lpstr>
      <vt:lpstr>Prezentacja programu PowerPoint</vt:lpstr>
      <vt:lpstr>Notatki</vt:lpstr>
      <vt:lpstr>Prezentacja programu PowerPoint</vt:lpstr>
      <vt:lpstr>Systematyczność</vt:lpstr>
      <vt:lpstr>Prezentacja programu PowerPoint</vt:lpstr>
      <vt:lpstr>Zrozumienie</vt:lpstr>
      <vt:lpstr>Prezentacja programu PowerPoint</vt:lpstr>
      <vt:lpstr>Uczenie się na głos</vt:lpstr>
      <vt:lpstr>Prezentacja programu PowerPoint</vt:lpstr>
      <vt:lpstr>Podział materiału</vt:lpstr>
      <vt:lpstr>Zaangażowanie wielu zmysłów</vt:lpstr>
      <vt:lpstr>Prezentacja programu PowerPoint</vt:lpstr>
      <vt:lpstr>Wyobraźnia</vt:lpstr>
      <vt:lpstr>Prezentacja programu PowerPoint</vt:lpstr>
      <vt:lpstr>Własne sposoby</vt:lpstr>
      <vt:lpstr>Wytrwałość</vt:lpstr>
      <vt:lpstr>Prezentacja programu PowerPoint</vt:lpstr>
      <vt:lpstr>Dziękuję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się uczyć, żeby się nauczyć.</dc:title>
  <dc:creator>Samsung</dc:creator>
  <cp:lastModifiedBy>Samsung</cp:lastModifiedBy>
  <cp:revision>9</cp:revision>
  <dcterms:created xsi:type="dcterms:W3CDTF">2020-05-20T08:44:45Z</dcterms:created>
  <dcterms:modified xsi:type="dcterms:W3CDTF">2020-05-20T10:28:30Z</dcterms:modified>
</cp:coreProperties>
</file>