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1" r:id="rId4"/>
    <p:sldId id="259" r:id="rId5"/>
    <p:sldId id="262" r:id="rId6"/>
    <p:sldId id="257" r:id="rId7"/>
    <p:sldId id="263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45536-AF36-4C57-B5DD-0084A3C0B40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8F4D1-0F3A-43D4-A16F-7FD6FDE2EAE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7.wmf"/><Relationship Id="rId7" Type="http://schemas.openxmlformats.org/officeDocument/2006/relationships/image" Target="../media/image11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10" Type="http://schemas.openxmlformats.org/officeDocument/2006/relationships/hyperlink" Target="&#218;loha-dom&#225;ce%20zvierat&#225;.docx" TargetMode="External"/><Relationship Id="rId4" Type="http://schemas.openxmlformats.org/officeDocument/2006/relationships/image" Target="../media/image30.gif"/><Relationship Id="rId9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r="-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71604" y="2500306"/>
            <a:ext cx="58532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DOMÁCE ZVIERATÁ </a:t>
            </a:r>
          </a:p>
          <a:p>
            <a:pPr algn="ctr"/>
            <a:r>
              <a:rPr lang="sk-SK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ICH MLÁĎATÁ</a:t>
            </a:r>
            <a:endParaRPr lang="sk-SK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40" name="Picture 16" descr="C:\Documents and Settings\PC01\Plocha\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62625"/>
            <a:ext cx="1143000" cy="1095375"/>
          </a:xfrm>
          <a:prstGeom prst="rect">
            <a:avLst/>
          </a:prstGeom>
          <a:noFill/>
        </p:spPr>
      </p:pic>
      <p:pic>
        <p:nvPicPr>
          <p:cNvPr id="20" name="Picture 5" descr="C:\Documents and Settings\PC01\Plocha\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00504"/>
            <a:ext cx="981075" cy="1228725"/>
          </a:xfrm>
          <a:prstGeom prst="rect">
            <a:avLst/>
          </a:prstGeom>
          <a:noFill/>
        </p:spPr>
      </p:pic>
      <p:pic>
        <p:nvPicPr>
          <p:cNvPr id="1041" name="Picture 17" descr="C:\Documents and Settings\PC01\Plocha\2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40617"/>
            <a:ext cx="1285884" cy="1817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19872" y="285728"/>
            <a:ext cx="6060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Spoj čiarou, ktoré zvieratá </a:t>
            </a:r>
            <a: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patria k sebe</a:t>
            </a:r>
            <a:endParaRPr lang="sk-SK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500430" y="785794"/>
            <a:ext cx="24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Použite guľôčkové pero!</a:t>
            </a:r>
            <a:endParaRPr lang="cs-CZ" dirty="0"/>
          </a:p>
        </p:txBody>
      </p:sp>
      <p:pic>
        <p:nvPicPr>
          <p:cNvPr id="6" name="Picture 9" descr="C:\Documents and Settings\PC01\Dokumenty\Obrázky\Galéria médií od spoločnosti Microsoft\an02606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1071570" cy="896600"/>
          </a:xfrm>
          <a:prstGeom prst="rect">
            <a:avLst/>
          </a:prstGeom>
          <a:noFill/>
        </p:spPr>
      </p:pic>
      <p:pic>
        <p:nvPicPr>
          <p:cNvPr id="7" name="Picture 12" descr="C:\Documents and Settings\PC01\Dokumenty\Obrázky\Galéria médií od spoločnosti Microsoft\j040461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857628"/>
            <a:ext cx="928694" cy="813592"/>
          </a:xfrm>
          <a:prstGeom prst="rect">
            <a:avLst/>
          </a:prstGeom>
          <a:noFill/>
        </p:spPr>
      </p:pic>
      <p:pic>
        <p:nvPicPr>
          <p:cNvPr id="8" name="Picture 3" descr="C:\Documents and Settings\PC01\Plocha\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714620"/>
            <a:ext cx="1280957" cy="857256"/>
          </a:xfrm>
          <a:prstGeom prst="rect">
            <a:avLst/>
          </a:prstGeom>
          <a:noFill/>
        </p:spPr>
      </p:pic>
      <p:pic>
        <p:nvPicPr>
          <p:cNvPr id="9" name="Picture 2" descr="C:\Documents and Settings\PC01\Plocha\GLU2ce64a_rotvajler.jpg"/>
          <p:cNvPicPr>
            <a:picLocks noChangeAspect="1" noChangeArrowheads="1"/>
          </p:cNvPicPr>
          <p:nvPr/>
        </p:nvPicPr>
        <p:blipFill>
          <a:blip r:embed="rId5" cstate="print"/>
          <a:srcRect t="52275" r="47222"/>
          <a:stretch>
            <a:fillRect/>
          </a:stretch>
        </p:blipFill>
        <p:spPr bwMode="auto">
          <a:xfrm>
            <a:off x="5786446" y="5214950"/>
            <a:ext cx="1089233" cy="785818"/>
          </a:xfrm>
          <a:prstGeom prst="rect">
            <a:avLst/>
          </a:prstGeom>
          <a:noFill/>
        </p:spPr>
      </p:pic>
      <p:pic>
        <p:nvPicPr>
          <p:cNvPr id="10" name="Picture 2" descr="C:\Documents and Settings\PC01\Plocha\macka_doma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000504"/>
            <a:ext cx="1143008" cy="857256"/>
          </a:xfrm>
          <a:prstGeom prst="rect">
            <a:avLst/>
          </a:prstGeom>
          <a:noFill/>
        </p:spPr>
      </p:pic>
      <p:pic>
        <p:nvPicPr>
          <p:cNvPr id="11" name="Picture 3" descr="C:\Documents and Settings\PC01\Plocha\story06.jpg"/>
          <p:cNvPicPr>
            <a:picLocks noChangeAspect="1" noChangeArrowheads="1"/>
          </p:cNvPicPr>
          <p:nvPr/>
        </p:nvPicPr>
        <p:blipFill>
          <a:blip r:embed="rId7" cstate="print"/>
          <a:srcRect l="19542" r="19042"/>
          <a:stretch>
            <a:fillRect/>
          </a:stretch>
        </p:blipFill>
        <p:spPr bwMode="auto">
          <a:xfrm>
            <a:off x="5857884" y="1571613"/>
            <a:ext cx="720333" cy="785818"/>
          </a:xfrm>
          <a:prstGeom prst="rect">
            <a:avLst/>
          </a:prstGeom>
          <a:noFill/>
        </p:spPr>
      </p:pic>
      <p:pic>
        <p:nvPicPr>
          <p:cNvPr id="12" name="Picture 2" descr="C:\Documents and Settings\PC01\Plocha\hu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5143513"/>
            <a:ext cx="928694" cy="1025278"/>
          </a:xfrm>
          <a:prstGeom prst="rect">
            <a:avLst/>
          </a:prstGeom>
          <a:noFill/>
        </p:spPr>
      </p:pic>
      <p:pic>
        <p:nvPicPr>
          <p:cNvPr id="13" name="Picture 4" descr="C:\Documents and Settings\PC01\Plocha\[obrazky.4ever.sk] husatko, voda, jedlo 4411632.jpg"/>
          <p:cNvPicPr>
            <a:picLocks noChangeAspect="1" noChangeArrowheads="1"/>
          </p:cNvPicPr>
          <p:nvPr/>
        </p:nvPicPr>
        <p:blipFill>
          <a:blip r:embed="rId9" cstate="print"/>
          <a:srcRect l="15000" t="13333" r="38115"/>
          <a:stretch>
            <a:fillRect/>
          </a:stretch>
        </p:blipFill>
        <p:spPr bwMode="auto">
          <a:xfrm>
            <a:off x="5786446" y="2500307"/>
            <a:ext cx="875994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24029" y="285728"/>
            <a:ext cx="648946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Označ zvieratká, ktoré nie sú domáce</a:t>
            </a:r>
          </a:p>
          <a:p>
            <a:pPr algn="ctr"/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500430" y="785794"/>
            <a:ext cx="24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Použite guľôčkové pero!</a:t>
            </a:r>
            <a:endParaRPr lang="cs-CZ" dirty="0"/>
          </a:p>
        </p:txBody>
      </p:sp>
      <p:pic>
        <p:nvPicPr>
          <p:cNvPr id="21506" name="Picture 2" descr="C:\Documents and Settings\PC01\Plocha\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1571636" cy="1380491"/>
          </a:xfrm>
          <a:prstGeom prst="rect">
            <a:avLst/>
          </a:prstGeom>
          <a:noFill/>
        </p:spPr>
      </p:pic>
      <p:pic>
        <p:nvPicPr>
          <p:cNvPr id="21507" name="Picture 3" descr="C:\Documents and Settings\PC01\Plocha\3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357826"/>
            <a:ext cx="1666364" cy="1039811"/>
          </a:xfrm>
          <a:prstGeom prst="rect">
            <a:avLst/>
          </a:prstGeom>
          <a:noFill/>
        </p:spPr>
      </p:pic>
      <p:pic>
        <p:nvPicPr>
          <p:cNvPr id="21508" name="Picture 4" descr="C:\Documents and Settings\PC01\Plocha\64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"/>
          </a:blip>
          <a:srcRect/>
          <a:stretch>
            <a:fillRect/>
          </a:stretch>
        </p:blipFill>
        <p:spPr bwMode="auto">
          <a:xfrm>
            <a:off x="2571736" y="4929198"/>
            <a:ext cx="1214446" cy="1214446"/>
          </a:xfrm>
          <a:prstGeom prst="rect">
            <a:avLst/>
          </a:prstGeom>
          <a:noFill/>
        </p:spPr>
      </p:pic>
      <p:pic>
        <p:nvPicPr>
          <p:cNvPr id="21509" name="Picture 5" descr="C:\Documents and Settings\PC01\Plocha\31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357430"/>
            <a:ext cx="1228725" cy="1133475"/>
          </a:xfrm>
          <a:prstGeom prst="rect">
            <a:avLst/>
          </a:prstGeom>
          <a:noFill/>
        </p:spPr>
      </p:pic>
      <p:pic>
        <p:nvPicPr>
          <p:cNvPr id="21510" name="Picture 6" descr="C:\Documents and Settings\PC01\Plocha\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857628"/>
            <a:ext cx="1362091" cy="1362091"/>
          </a:xfrm>
          <a:prstGeom prst="rect">
            <a:avLst/>
          </a:prstGeom>
          <a:noFill/>
        </p:spPr>
      </p:pic>
      <p:pic>
        <p:nvPicPr>
          <p:cNvPr id="21511" name="Picture 7" descr="C:\Documents and Settings\PC01\Plocha\9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000240"/>
            <a:ext cx="2105025" cy="1466850"/>
          </a:xfrm>
          <a:prstGeom prst="rect">
            <a:avLst/>
          </a:prstGeom>
          <a:noFill/>
        </p:spPr>
      </p:pic>
      <p:pic>
        <p:nvPicPr>
          <p:cNvPr id="12" name="Picture 5" descr="C:\Documents and Settings\PC01\Plocha\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4071942"/>
            <a:ext cx="981075" cy="1228725"/>
          </a:xfrm>
          <a:prstGeom prst="rect">
            <a:avLst/>
          </a:prstGeom>
          <a:noFill/>
        </p:spPr>
      </p:pic>
      <p:pic>
        <p:nvPicPr>
          <p:cNvPr id="14" name="Picture 3" descr="C:\Documents and Settings\PC01\Plocha\131.gif"/>
          <p:cNvPicPr>
            <a:picLocks noChangeAspect="1" noChangeArrowheads="1" noCrop="1"/>
          </p:cNvPicPr>
          <p:nvPr/>
        </p:nvPicPr>
        <p:blipFill>
          <a:blip r:embed="rId9" cstate="print">
            <a:clrChange>
              <a:clrFrom>
                <a:srgbClr val="CFFE00">
                  <a:alpha val="25490"/>
                </a:srgbClr>
              </a:clrFrom>
              <a:clrTo>
                <a:srgbClr val="CFFE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643314"/>
            <a:ext cx="933453" cy="1144801"/>
          </a:xfrm>
          <a:prstGeom prst="rect">
            <a:avLst/>
          </a:prstGeom>
          <a:noFill/>
        </p:spPr>
      </p:pic>
      <p:sp>
        <p:nvSpPr>
          <p:cNvPr id="15" name="BlokTextu 14"/>
          <p:cNvSpPr txBox="1"/>
          <p:nvPr/>
        </p:nvSpPr>
        <p:spPr>
          <a:xfrm>
            <a:off x="500034" y="6215082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Klikni na</a:t>
            </a:r>
            <a:endParaRPr lang="cs-CZ" dirty="0"/>
          </a:p>
        </p:txBody>
      </p:sp>
      <p:sp>
        <p:nvSpPr>
          <p:cNvPr id="16" name="BlokTextu 15"/>
          <p:cNvSpPr txBox="1"/>
          <p:nvPr/>
        </p:nvSpPr>
        <p:spPr>
          <a:xfrm>
            <a:off x="1357290" y="62150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file"/>
              </a:rPr>
              <a:t>úloha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C01\Plocha\GLU2ce64a_rotvajler.jpg"/>
          <p:cNvPicPr>
            <a:picLocks noChangeAspect="1" noChangeArrowheads="1"/>
          </p:cNvPicPr>
          <p:nvPr/>
        </p:nvPicPr>
        <p:blipFill>
          <a:blip r:embed="rId2" cstate="print"/>
          <a:srcRect t="52275"/>
          <a:stretch>
            <a:fillRect/>
          </a:stretch>
        </p:blipFill>
        <p:spPr bwMode="auto">
          <a:xfrm>
            <a:off x="3428992" y="4643446"/>
            <a:ext cx="2571768" cy="979229"/>
          </a:xfrm>
          <a:prstGeom prst="rect">
            <a:avLst/>
          </a:prstGeom>
          <a:noFill/>
        </p:spPr>
      </p:pic>
      <p:pic>
        <p:nvPicPr>
          <p:cNvPr id="3075" name="Picture 3" descr="C:\Documents and Settings\PC01\Plocha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496"/>
            <a:ext cx="1928826" cy="129083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928662" y="1571612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Č</a:t>
            </a:r>
            <a:r>
              <a:rPr lang="cs-CZ" dirty="0" err="1" smtClean="0"/>
              <a:t>lovek</a:t>
            </a:r>
            <a:r>
              <a:rPr lang="cs-CZ" dirty="0" smtClean="0"/>
              <a:t> </a:t>
            </a:r>
            <a:r>
              <a:rPr lang="cs-CZ" dirty="0" err="1" smtClean="0"/>
              <a:t>využíva</a:t>
            </a:r>
            <a:r>
              <a:rPr lang="cs-CZ" dirty="0" smtClean="0"/>
              <a:t> psa </a:t>
            </a:r>
            <a:r>
              <a:rPr lang="cs-CZ" dirty="0" err="1" smtClean="0"/>
              <a:t>pri</a:t>
            </a:r>
            <a:r>
              <a:rPr lang="cs-CZ" dirty="0" smtClean="0"/>
              <a:t> </a:t>
            </a:r>
            <a:r>
              <a:rPr lang="cs-CZ" dirty="0" err="1" smtClean="0"/>
              <a:t>rôznych</a:t>
            </a:r>
            <a:r>
              <a:rPr lang="cs-CZ" dirty="0" smtClean="0"/>
              <a:t> úlohách: pes </a:t>
            </a:r>
            <a:r>
              <a:rPr lang="cs-CZ" dirty="0" err="1" smtClean="0"/>
              <a:t>chráni</a:t>
            </a:r>
            <a:r>
              <a:rPr lang="cs-CZ" dirty="0" smtClean="0"/>
              <a:t> stádo, </a:t>
            </a:r>
            <a:r>
              <a:rPr lang="cs-CZ" dirty="0" err="1" smtClean="0"/>
              <a:t>prenasleduje</a:t>
            </a:r>
            <a:r>
              <a:rPr lang="cs-CZ" dirty="0" smtClean="0"/>
              <a:t> a </a:t>
            </a:r>
            <a:r>
              <a:rPr lang="cs-CZ" dirty="0" err="1" smtClean="0"/>
              <a:t>durí</a:t>
            </a:r>
            <a:r>
              <a:rPr lang="cs-CZ" dirty="0" smtClean="0"/>
              <a:t> </a:t>
            </a:r>
            <a:r>
              <a:rPr lang="cs-CZ" dirty="0" err="1" smtClean="0"/>
              <a:t>zver</a:t>
            </a:r>
            <a:r>
              <a:rPr lang="cs-CZ" dirty="0" smtClean="0"/>
              <a:t>, </a:t>
            </a:r>
            <a:r>
              <a:rPr lang="cs-CZ" dirty="0" err="1" smtClean="0"/>
              <a:t>prináša</a:t>
            </a:r>
            <a:r>
              <a:rPr lang="cs-CZ" dirty="0" smtClean="0"/>
              <a:t> </a:t>
            </a:r>
            <a:r>
              <a:rPr lang="cs-CZ" dirty="0" err="1" smtClean="0"/>
              <a:t>korisť</a:t>
            </a:r>
            <a:r>
              <a:rPr lang="cs-CZ" dirty="0" smtClean="0"/>
              <a:t>, </a:t>
            </a:r>
            <a:r>
              <a:rPr lang="cs-CZ" dirty="0" err="1" smtClean="0"/>
              <a:t>ťahá</a:t>
            </a:r>
            <a:r>
              <a:rPr lang="cs-CZ" dirty="0" smtClean="0"/>
              <a:t> </a:t>
            </a:r>
            <a:r>
              <a:rPr lang="cs-CZ" dirty="0" err="1" smtClean="0"/>
              <a:t>ťažké</a:t>
            </a:r>
            <a:r>
              <a:rPr lang="cs-CZ" dirty="0" smtClean="0"/>
              <a:t> </a:t>
            </a:r>
            <a:r>
              <a:rPr lang="cs-CZ" dirty="0" err="1" smtClean="0"/>
              <a:t>bremená</a:t>
            </a:r>
            <a:r>
              <a:rPr lang="cs-CZ" dirty="0" smtClean="0"/>
              <a:t>, </a:t>
            </a:r>
            <a:r>
              <a:rPr lang="cs-CZ" dirty="0" err="1" smtClean="0"/>
              <a:t>hľadá</a:t>
            </a:r>
            <a:r>
              <a:rPr lang="cs-CZ" dirty="0" smtClean="0"/>
              <a:t> a zachraňuje </a:t>
            </a:r>
            <a:r>
              <a:rPr lang="cs-CZ" dirty="0" err="1" smtClean="0"/>
              <a:t>ľudí</a:t>
            </a:r>
            <a:r>
              <a:rPr lang="cs-CZ" dirty="0" smtClean="0"/>
              <a:t>, či stráži </a:t>
            </a: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majetok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8" name="Obdĺžnik 7"/>
          <p:cNvSpPr/>
          <p:nvPr/>
        </p:nvSpPr>
        <p:spPr>
          <a:xfrm>
            <a:off x="4071934" y="357166"/>
            <a:ext cx="1211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PES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 descr="C:\Documents and Settings\PC01\Plocha\GLU2ce64a_rotvajler.jpg"/>
          <p:cNvPicPr>
            <a:picLocks noChangeAspect="1" noChangeArrowheads="1"/>
          </p:cNvPicPr>
          <p:nvPr/>
        </p:nvPicPr>
        <p:blipFill>
          <a:blip r:embed="rId2" cstate="print"/>
          <a:srcRect b="43369"/>
          <a:stretch>
            <a:fillRect/>
          </a:stretch>
        </p:blipFill>
        <p:spPr bwMode="auto">
          <a:xfrm>
            <a:off x="5072066" y="2786058"/>
            <a:ext cx="2687895" cy="1214446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1785918" y="4357694"/>
            <a:ext cx="7008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pes</a:t>
            </a:r>
            <a:endParaRPr lang="sk-SK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659840" y="3929066"/>
            <a:ext cx="8974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sučka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4000496" y="5786454"/>
            <a:ext cx="13569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šteniatka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6" descr="C:\Documents and Settings\PC01\Dokumenty\Obrázky\Galéria médií od spoločnosti Microsoft\j018557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85728"/>
            <a:ext cx="1076325" cy="90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428860" y="357166"/>
            <a:ext cx="4508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Stavba tela psa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Pes, Rotvaj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85992"/>
            <a:ext cx="4357718" cy="326829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7286644" y="2071678"/>
            <a:ext cx="866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hlava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000628" y="1785926"/>
            <a:ext cx="5886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krk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4071934" y="5643578"/>
            <a:ext cx="7312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trup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5357818" y="6072206"/>
            <a:ext cx="23984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redné končatiny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928662" y="5786454"/>
            <a:ext cx="22424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</a:t>
            </a:r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adné končatiny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642910" y="2571744"/>
            <a:ext cx="15716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chvost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4" name="Rovná spojovacia šípka 13"/>
          <p:cNvCxnSpPr/>
          <p:nvPr/>
        </p:nvCxnSpPr>
        <p:spPr>
          <a:xfrm rot="16200000" flipH="1">
            <a:off x="5179223" y="2464587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rot="10800000" flipV="1">
            <a:off x="6215074" y="2500306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>
            <a:off x="1785918" y="3000372"/>
            <a:ext cx="142876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rot="5400000" flipH="1" flipV="1">
            <a:off x="2285984" y="5072074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rot="5400000" flipH="1" flipV="1">
            <a:off x="3714744" y="5000636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/>
          <p:nvPr/>
        </p:nvCxnSpPr>
        <p:spPr>
          <a:xfrm rot="16200000" flipV="1">
            <a:off x="5429256" y="4929198"/>
            <a:ext cx="1071570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" name="Picture 4" descr="C:\Documents and Settings\PC01\Dokumenty\Obrázky\Galéria médií od spoločnosti Microsoft\j02363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00042"/>
            <a:ext cx="857256" cy="43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C01\Plocha\macka_doma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00306"/>
            <a:ext cx="2571768" cy="1928826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571472" y="157161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Je to </a:t>
            </a:r>
            <a:r>
              <a:rPr lang="cs-CZ" dirty="0" err="1" smtClean="0"/>
              <a:t>mäsožravé</a:t>
            </a:r>
            <a:r>
              <a:rPr lang="cs-CZ" dirty="0" smtClean="0"/>
              <a:t> </a:t>
            </a:r>
            <a:r>
              <a:rPr lang="cs-CZ" dirty="0" err="1" smtClean="0"/>
              <a:t>zviera</a:t>
            </a:r>
            <a:r>
              <a:rPr lang="cs-CZ" dirty="0" smtClean="0"/>
              <a:t>, má </a:t>
            </a:r>
            <a:r>
              <a:rPr lang="cs-CZ" dirty="0" err="1" smtClean="0"/>
              <a:t>výnimočný</a:t>
            </a:r>
            <a:r>
              <a:rPr lang="cs-CZ" dirty="0" smtClean="0"/>
              <a:t> sluch a zrak, </a:t>
            </a:r>
            <a:r>
              <a:rPr lang="cs-CZ" dirty="0"/>
              <a:t>m</a:t>
            </a:r>
            <a:r>
              <a:rPr lang="cs-CZ" dirty="0" smtClean="0"/>
              <a:t>á </a:t>
            </a:r>
            <a:r>
              <a:rPr lang="cs-CZ" dirty="0" err="1" smtClean="0"/>
              <a:t>stiahnuteľné</a:t>
            </a:r>
            <a:r>
              <a:rPr lang="cs-CZ" dirty="0" smtClean="0"/>
              <a:t> ostré </a:t>
            </a:r>
            <a:r>
              <a:rPr lang="cs-CZ" dirty="0" err="1" smtClean="0"/>
              <a:t>pazúry</a:t>
            </a:r>
            <a:r>
              <a:rPr lang="cs-CZ" dirty="0" smtClean="0"/>
              <a:t>. </a:t>
            </a:r>
          </a:p>
          <a:p>
            <a:r>
              <a:rPr lang="sk-SK" dirty="0" smtClean="0"/>
              <a:t>Je užitočná, lebo loví myši.</a:t>
            </a:r>
            <a:endParaRPr lang="cs-CZ" dirty="0"/>
          </a:p>
        </p:txBody>
      </p:sp>
      <p:pic>
        <p:nvPicPr>
          <p:cNvPr id="4099" name="Picture 3" descr="C:\Documents and Settings\PC01\Plocha\story06.jpg"/>
          <p:cNvPicPr>
            <a:picLocks noChangeAspect="1" noChangeArrowheads="1"/>
          </p:cNvPicPr>
          <p:nvPr/>
        </p:nvPicPr>
        <p:blipFill>
          <a:blip r:embed="rId3" cstate="print"/>
          <a:srcRect l="19542" r="19042"/>
          <a:stretch>
            <a:fillRect/>
          </a:stretch>
        </p:blipFill>
        <p:spPr bwMode="auto">
          <a:xfrm>
            <a:off x="3857620" y="4000504"/>
            <a:ext cx="1571636" cy="1714512"/>
          </a:xfrm>
          <a:prstGeom prst="rect">
            <a:avLst/>
          </a:prstGeom>
          <a:noFill/>
        </p:spPr>
      </p:pic>
      <p:pic>
        <p:nvPicPr>
          <p:cNvPr id="4100" name="Picture 4" descr="C:\Documents and Settings\PC01\Plocha\kocur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428868"/>
            <a:ext cx="1928826" cy="1908022"/>
          </a:xfrm>
          <a:prstGeom prst="rect">
            <a:avLst/>
          </a:prstGeom>
          <a:noFill/>
        </p:spPr>
      </p:pic>
      <p:pic>
        <p:nvPicPr>
          <p:cNvPr id="4101" name="Picture 5" descr="C:\Documents and Settings\PC01\Plocha\11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14290"/>
            <a:ext cx="762000" cy="1219200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2428860" y="357166"/>
            <a:ext cx="4519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Mačka domáca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1659207" y="4500570"/>
            <a:ext cx="10112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mačka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6301275" y="4500570"/>
            <a:ext cx="8908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kocúr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4080413" y="5786454"/>
            <a:ext cx="13433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mačiatka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071670" y="357166"/>
            <a:ext cx="5377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Stavba tela mačky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8" descr="C:\Documents and Settings\PC01\Dokumenty\Obrázky\Galéria médií od spoločnosti Microsoft\j04362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643049"/>
            <a:ext cx="3214710" cy="4538415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2000232" y="3714752"/>
            <a:ext cx="866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hlava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428992" y="3000372"/>
            <a:ext cx="5886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krk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286512" y="2643182"/>
            <a:ext cx="15716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chvost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429124" y="2214554"/>
            <a:ext cx="7312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trup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6143636" y="5286388"/>
            <a:ext cx="22424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</a:t>
            </a:r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adné končatiny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1142976" y="5786454"/>
            <a:ext cx="23984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redné končatiny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3" name="Rovná spojovacia šípka 12"/>
          <p:cNvCxnSpPr/>
          <p:nvPr/>
        </p:nvCxnSpPr>
        <p:spPr>
          <a:xfrm rot="16200000" flipH="1">
            <a:off x="4536281" y="2964653"/>
            <a:ext cx="100013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rot="10800000" flipV="1">
            <a:off x="5857884" y="2928934"/>
            <a:ext cx="92869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rot="16200000" flipH="1">
            <a:off x="3786182" y="3500438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>
            <a:off x="2714612" y="4143380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 flipV="1">
            <a:off x="3214678" y="5143512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 rot="10800000">
            <a:off x="5715008" y="5072074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C01\Plocha\h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496"/>
            <a:ext cx="1571636" cy="1735086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179512" y="1428736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smtClean="0"/>
              <a:t>Poskytuje </a:t>
            </a:r>
            <a:r>
              <a:rPr lang="cs-CZ" dirty="0" err="1" smtClean="0"/>
              <a:t>človeku</a:t>
            </a:r>
            <a:r>
              <a:rPr lang="cs-CZ" dirty="0" smtClean="0"/>
              <a:t> </a:t>
            </a:r>
            <a:r>
              <a:rPr lang="cs-CZ" dirty="0" err="1" smtClean="0"/>
              <a:t>mäso</a:t>
            </a:r>
            <a:r>
              <a:rPr lang="cs-CZ" dirty="0" smtClean="0"/>
              <a:t>, tuk, </a:t>
            </a:r>
            <a:r>
              <a:rPr lang="cs-CZ" dirty="0" err="1" smtClean="0"/>
              <a:t>perie</a:t>
            </a:r>
            <a:r>
              <a:rPr lang="cs-CZ" dirty="0" smtClean="0"/>
              <a:t>.  </a:t>
            </a:r>
            <a:r>
              <a:rPr lang="cs-CZ" dirty="0" err="1" smtClean="0"/>
              <a:t>Husi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živia</a:t>
            </a:r>
            <a:r>
              <a:rPr lang="cs-CZ" dirty="0" smtClean="0"/>
              <a:t> </a:t>
            </a:r>
            <a:r>
              <a:rPr lang="cs-CZ" dirty="0" err="1" smtClean="0"/>
              <a:t>najmä</a:t>
            </a:r>
            <a:r>
              <a:rPr lang="cs-CZ" dirty="0" smtClean="0"/>
              <a:t> trávou, </a:t>
            </a:r>
            <a:r>
              <a:rPr lang="cs-CZ" dirty="0" err="1" smtClean="0"/>
              <a:t>ktorú</a:t>
            </a:r>
            <a:r>
              <a:rPr lang="cs-CZ" dirty="0" smtClean="0"/>
              <a:t> </a:t>
            </a:r>
            <a:r>
              <a:rPr lang="cs-CZ" dirty="0" err="1" smtClean="0"/>
              <a:t>odštipkávajú</a:t>
            </a:r>
            <a:r>
              <a:rPr lang="cs-CZ" dirty="0" smtClean="0"/>
              <a:t> </a:t>
            </a:r>
            <a:r>
              <a:rPr lang="cs-CZ" dirty="0" err="1" smtClean="0"/>
              <a:t>zobákom</a:t>
            </a:r>
            <a:r>
              <a:rPr lang="cs-CZ" dirty="0" smtClean="0"/>
              <a:t>.</a:t>
            </a:r>
          </a:p>
        </p:txBody>
      </p:sp>
      <p:pic>
        <p:nvPicPr>
          <p:cNvPr id="2052" name="Picture 4" descr="C:\Documents and Settings\PC01\Plocha\[obrazky.4ever.sk] husatko, voda, jedlo 4411632.jpg"/>
          <p:cNvPicPr>
            <a:picLocks noChangeAspect="1" noChangeArrowheads="1"/>
          </p:cNvPicPr>
          <p:nvPr/>
        </p:nvPicPr>
        <p:blipFill>
          <a:blip r:embed="rId3" cstate="print"/>
          <a:srcRect l="15000" t="13333" r="25000"/>
          <a:stretch>
            <a:fillRect/>
          </a:stretch>
        </p:blipFill>
        <p:spPr bwMode="auto">
          <a:xfrm>
            <a:off x="3643306" y="3429000"/>
            <a:ext cx="1643074" cy="1779996"/>
          </a:xfrm>
          <a:prstGeom prst="rect">
            <a:avLst/>
          </a:prstGeom>
          <a:noFill/>
        </p:spPr>
      </p:pic>
      <p:pic>
        <p:nvPicPr>
          <p:cNvPr id="2053" name="Picture 5" descr="C:\Documents and Settings\PC01\Plocha\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42852"/>
            <a:ext cx="981075" cy="1228725"/>
          </a:xfrm>
          <a:prstGeom prst="rect">
            <a:avLst/>
          </a:prstGeom>
          <a:noFill/>
        </p:spPr>
      </p:pic>
      <p:sp>
        <p:nvSpPr>
          <p:cNvPr id="9" name="Obdĺžnik 8"/>
          <p:cNvSpPr/>
          <p:nvPr/>
        </p:nvSpPr>
        <p:spPr>
          <a:xfrm>
            <a:off x="2786050" y="357166"/>
            <a:ext cx="3702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Hus domáca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4" name="Picture 6" descr="C:\Documents and Settings\PC01\Plocha\GUNAR-ic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571744"/>
            <a:ext cx="1585427" cy="2161187"/>
          </a:xfrm>
          <a:prstGeom prst="rect">
            <a:avLst/>
          </a:prstGeom>
          <a:noFill/>
        </p:spPr>
      </p:pic>
      <p:sp>
        <p:nvSpPr>
          <p:cNvPr id="11" name="Obdĺžnik 10"/>
          <p:cNvSpPr/>
          <p:nvPr/>
        </p:nvSpPr>
        <p:spPr>
          <a:xfrm>
            <a:off x="1425906" y="4786322"/>
            <a:ext cx="638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hus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6605301" y="4929198"/>
            <a:ext cx="9220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gunár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3847062" y="5429264"/>
            <a:ext cx="11989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húsatko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143108" y="714356"/>
            <a:ext cx="4712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Stavba tela husi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2" name="Picture 2" descr="C:\Documents and Settings\PC01\Plocha\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28604"/>
            <a:ext cx="1428760" cy="285752"/>
          </a:xfrm>
          <a:prstGeom prst="rect">
            <a:avLst/>
          </a:prstGeom>
          <a:noFill/>
        </p:spPr>
      </p:pic>
      <p:pic>
        <p:nvPicPr>
          <p:cNvPr id="7" name="Picture 13" descr="C:\Documents and Settings\PC01\Dokumenty\Obrázky\Galéria médií od spoločnosti Microsoft\j008394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786058"/>
            <a:ext cx="3500462" cy="2851039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5500694" y="2000240"/>
            <a:ext cx="866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hlava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5643570" y="3357562"/>
            <a:ext cx="5886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krk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4857752" y="4572008"/>
            <a:ext cx="7312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trup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3786182" y="2571744"/>
            <a:ext cx="909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krídla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2928926" y="5572140"/>
            <a:ext cx="8202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nohy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1300126" y="3786190"/>
            <a:ext cx="1009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chvost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6" name="Rovná spojovacia šípka 15"/>
          <p:cNvCxnSpPr>
            <a:stCxn id="8" idx="2"/>
          </p:cNvCxnSpPr>
          <p:nvPr/>
        </p:nvCxnSpPr>
        <p:spPr>
          <a:xfrm rot="5400000">
            <a:off x="5519577" y="2443022"/>
            <a:ext cx="395591" cy="4333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rot="5400000">
            <a:off x="3357554" y="3500438"/>
            <a:ext cx="121444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>
            <a:stCxn id="10" idx="1"/>
          </p:cNvCxnSpPr>
          <p:nvPr/>
        </p:nvCxnSpPr>
        <p:spPr>
          <a:xfrm rot="10800000" flipV="1">
            <a:off x="5286380" y="3588394"/>
            <a:ext cx="357190" cy="549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 rot="16200000" flipV="1">
            <a:off x="4572000" y="450057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 flipV="1">
            <a:off x="3286116" y="5286388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>
            <a:off x="2143108" y="4071942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PC01\Plocha\1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00042"/>
            <a:ext cx="504825" cy="619125"/>
          </a:xfrm>
          <a:prstGeom prst="rect">
            <a:avLst/>
          </a:prstGeom>
          <a:noFill/>
        </p:spPr>
      </p:pic>
      <p:pic>
        <p:nvPicPr>
          <p:cNvPr id="5124" name="Picture 4" descr="C:\Documents and Settings\PC01\Plocha\1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57166"/>
            <a:ext cx="809625" cy="809625"/>
          </a:xfrm>
          <a:prstGeom prst="rect">
            <a:avLst/>
          </a:prstGeom>
          <a:noFill/>
        </p:spPr>
      </p:pic>
      <p:pic>
        <p:nvPicPr>
          <p:cNvPr id="5126" name="Picture 6" descr="C:\Documents and Settings\PC01\Plocha\kur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357694"/>
            <a:ext cx="1643074" cy="1232306"/>
          </a:xfrm>
          <a:prstGeom prst="rect">
            <a:avLst/>
          </a:prstGeom>
          <a:noFill/>
        </p:spPr>
      </p:pic>
      <p:pic>
        <p:nvPicPr>
          <p:cNvPr id="5127" name="Picture 7" descr="C:\Documents and Settings\PC01\Plocha\6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714356"/>
            <a:ext cx="304800" cy="304800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642910" y="1357298"/>
            <a:ext cx="8001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Živí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zrnom</a:t>
            </a:r>
            <a:r>
              <a:rPr lang="cs-CZ" dirty="0" smtClean="0"/>
              <a:t>, v </a:t>
            </a:r>
            <a:r>
              <a:rPr lang="cs-CZ" dirty="0" err="1" smtClean="0"/>
              <a:t>rozhrabanej</a:t>
            </a:r>
            <a:r>
              <a:rPr lang="cs-CZ" dirty="0" smtClean="0"/>
              <a:t> zemi </a:t>
            </a:r>
            <a:r>
              <a:rPr lang="cs-CZ" dirty="0" err="1" smtClean="0"/>
              <a:t>hľadá</a:t>
            </a:r>
            <a:r>
              <a:rPr lang="cs-CZ" dirty="0" smtClean="0"/>
              <a:t> hmyz a červy. </a:t>
            </a:r>
            <a:r>
              <a:rPr lang="cs-CZ" dirty="0" err="1" smtClean="0"/>
              <a:t>Odštipkáva</a:t>
            </a:r>
            <a:r>
              <a:rPr lang="cs-CZ" dirty="0" smtClean="0"/>
              <a:t> aj šťavnaté časti </a:t>
            </a:r>
            <a:r>
              <a:rPr lang="cs-CZ" dirty="0" err="1" smtClean="0"/>
              <a:t>rastlín</a:t>
            </a:r>
            <a:r>
              <a:rPr lang="cs-CZ" dirty="0" smtClean="0"/>
              <a:t>. </a:t>
            </a:r>
            <a:r>
              <a:rPr lang="cs-CZ" dirty="0" err="1" smtClean="0"/>
              <a:t>Sliepka</a:t>
            </a:r>
            <a:r>
              <a:rPr lang="cs-CZ" dirty="0" smtClean="0"/>
              <a:t> za </a:t>
            </a:r>
            <a:r>
              <a:rPr lang="cs-CZ" dirty="0" err="1" smtClean="0"/>
              <a:t>deň</a:t>
            </a:r>
            <a:r>
              <a:rPr lang="cs-CZ" dirty="0" smtClean="0"/>
              <a:t> </a:t>
            </a:r>
            <a:r>
              <a:rPr lang="cs-CZ" dirty="0" err="1" smtClean="0"/>
              <a:t>znesie</a:t>
            </a:r>
            <a:r>
              <a:rPr lang="cs-CZ" dirty="0" smtClean="0"/>
              <a:t> 1 až 2 </a:t>
            </a:r>
            <a:r>
              <a:rPr lang="cs-CZ" dirty="0" err="1" smtClean="0"/>
              <a:t>vajcia</a:t>
            </a:r>
            <a:r>
              <a:rPr lang="cs-CZ" dirty="0" smtClean="0"/>
              <a:t>. </a:t>
            </a:r>
          </a:p>
          <a:p>
            <a:endParaRPr lang="cs-CZ" dirty="0" smtClean="0"/>
          </a:p>
        </p:txBody>
      </p:sp>
      <p:sp>
        <p:nvSpPr>
          <p:cNvPr id="11" name="Obdĺžnik 10"/>
          <p:cNvSpPr/>
          <p:nvPr/>
        </p:nvSpPr>
        <p:spPr>
          <a:xfrm>
            <a:off x="2714612" y="357166"/>
            <a:ext cx="3933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Kura domáca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15" descr="nhkohu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786058"/>
            <a:ext cx="1884644" cy="2084391"/>
          </a:xfrm>
          <a:prstGeom prst="rect">
            <a:avLst/>
          </a:prstGeom>
          <a:noFill/>
        </p:spPr>
      </p:pic>
      <p:pic>
        <p:nvPicPr>
          <p:cNvPr id="14" name="Picture 5" descr="nhsliepk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786058"/>
            <a:ext cx="2075362" cy="2071702"/>
          </a:xfrm>
          <a:prstGeom prst="rect">
            <a:avLst/>
          </a:prstGeom>
          <a:noFill/>
        </p:spPr>
      </p:pic>
      <p:sp>
        <p:nvSpPr>
          <p:cNvPr id="15" name="Obdĺžnik 14"/>
          <p:cNvSpPr/>
          <p:nvPr/>
        </p:nvSpPr>
        <p:spPr>
          <a:xfrm>
            <a:off x="1483365" y="4929198"/>
            <a:ext cx="10753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sliepka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7250006" y="4357694"/>
            <a:ext cx="9261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kohút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4087890" y="5786454"/>
            <a:ext cx="12384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kuriatko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14546" y="428604"/>
            <a:ext cx="4796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Stavba tela kury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500562" y="2571744"/>
            <a:ext cx="9092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krídla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7000892" y="2643182"/>
            <a:ext cx="1009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chvost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571736" y="2071678"/>
            <a:ext cx="866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hlava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3071802" y="3786190"/>
            <a:ext cx="5886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krk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6012160" y="4725144"/>
            <a:ext cx="7312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trup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2928926" y="5572140"/>
            <a:ext cx="8202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nohy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5" name="Rovná spojovacia šípka 14"/>
          <p:cNvCxnSpPr>
            <a:stCxn id="8" idx="2"/>
          </p:cNvCxnSpPr>
          <p:nvPr/>
        </p:nvCxnSpPr>
        <p:spPr>
          <a:xfrm rot="16200000" flipH="1">
            <a:off x="3197842" y="2340593"/>
            <a:ext cx="181277" cy="566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rot="16200000" flipH="1">
            <a:off x="4822033" y="3250405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rot="10800000" flipV="1">
            <a:off x="6012160" y="2928934"/>
            <a:ext cx="1131608" cy="8601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 flipV="1">
            <a:off x="3500430" y="3786190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 flipV="1">
            <a:off x="3571868" y="5214950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9" descr="C:\Documents and Settings\PC01\Dokumenty\Obrázky\Galéria médií od spoločnosti Microsoft\an02606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85860"/>
            <a:ext cx="838619" cy="701686"/>
          </a:xfrm>
          <a:prstGeom prst="rect">
            <a:avLst/>
          </a:prstGeom>
          <a:noFill/>
        </p:spPr>
      </p:pic>
      <p:pic>
        <p:nvPicPr>
          <p:cNvPr id="18" name="Picture 5" descr="nhsliepk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07904" y="2708920"/>
            <a:ext cx="2592288" cy="2520280"/>
          </a:xfrm>
          <a:prstGeom prst="rect">
            <a:avLst/>
          </a:prstGeom>
          <a:noFill/>
        </p:spPr>
      </p:pic>
      <p:cxnSp>
        <p:nvCxnSpPr>
          <p:cNvPr id="21" name="Rovná spojovacia šípka 20"/>
          <p:cNvCxnSpPr/>
          <p:nvPr/>
        </p:nvCxnSpPr>
        <p:spPr>
          <a:xfrm rot="10800000">
            <a:off x="4716016" y="4221088"/>
            <a:ext cx="136815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191</Words>
  <Application>Microsoft Office PowerPoint</Application>
  <PresentationFormat>Prezentácia na obrazovke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Your User Name</dc:creator>
  <cp:lastModifiedBy>Cepkova</cp:lastModifiedBy>
  <cp:revision>53</cp:revision>
  <dcterms:created xsi:type="dcterms:W3CDTF">2010-03-02T19:33:03Z</dcterms:created>
  <dcterms:modified xsi:type="dcterms:W3CDTF">2012-02-06T19:15:20Z</dcterms:modified>
</cp:coreProperties>
</file>