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A4EA-B2BF-4640-8F0E-DC145E084843}" type="datetimeFigureOut">
              <a:rPr lang="cs-CZ" smtClean="0"/>
              <a:t>6.8.2010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71B4-2589-4111-9A79-0C8C8BCE0C1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347324" y="2060848"/>
            <a:ext cx="6425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VNÚTORNÉ ORGÁNY </a:t>
            </a:r>
          </a:p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ČLOVEKA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00200" cy="166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308304" y="332656"/>
            <a:ext cx="1368152" cy="1855634"/>
          </a:xfrm>
          <a:prstGeom prst="rect">
            <a:avLst/>
          </a:prstGeom>
          <a:noFill/>
          <a:ln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77072"/>
            <a:ext cx="1814667" cy="180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76672"/>
            <a:ext cx="954211" cy="121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221088"/>
            <a:ext cx="228530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419872" y="332656"/>
            <a:ext cx="2151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Mozog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835696" y="1484784"/>
            <a:ext cx="606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Mozog je uložený v hlave človeka, má 2 polovice, riadi celé telo.</a:t>
            </a: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01842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2808312" cy="282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16667" t="14815" r="16667"/>
          <a:stretch>
            <a:fillRect/>
          </a:stretch>
        </p:blipFill>
        <p:spPr bwMode="auto">
          <a:xfrm>
            <a:off x="5652120" y="332656"/>
            <a:ext cx="1080120" cy="103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36912"/>
            <a:ext cx="35801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635896" y="332656"/>
            <a:ext cx="1792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Srdce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835696" y="1412776"/>
            <a:ext cx="594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Má štyri dutiny. Pracuje ako pumpa, vháňa krv do celého tela.</a:t>
            </a:r>
            <a:endParaRPr lang="cs-CZ" dirty="0"/>
          </a:p>
        </p:txBody>
      </p:sp>
      <p:pic>
        <p:nvPicPr>
          <p:cNvPr id="6" name="Picture 5" descr="j04235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8640"/>
            <a:ext cx="808201" cy="108012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420888"/>
            <a:ext cx="441649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6064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63888" y="332656"/>
            <a:ext cx="1796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Pľúca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619672" y="1844824"/>
            <a:ext cx="5560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Pľúca majú 2 časti. Slúžia na vdychovanie a vydychovanie.</a:t>
            </a:r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1080120" cy="1335663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08920"/>
            <a:ext cx="5544616" cy="320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32656"/>
            <a:ext cx="1152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347864" y="332656"/>
            <a:ext cx="2516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Žalúdok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57556" y="2276872"/>
            <a:ext cx="878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Prijíma jedlo a nápoje, čo zjeme a vypijeme. Jedlo sa tu premiešava so žalúdočnými šťavami.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5790" t="31639" r="15789" b="14970"/>
          <a:stretch>
            <a:fillRect/>
          </a:stretch>
        </p:blipFill>
        <p:spPr bwMode="auto">
          <a:xfrm>
            <a:off x="2627784" y="2996952"/>
            <a:ext cx="34670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6012160" y="4437112"/>
            <a:ext cx="1548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žalúdok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9" name="Rovná spojovacia šípka 8"/>
          <p:cNvCxnSpPr>
            <a:stCxn id="7" idx="1"/>
          </p:cNvCxnSpPr>
          <p:nvPr/>
        </p:nvCxnSpPr>
        <p:spPr>
          <a:xfrm rot="10800000">
            <a:off x="4788024" y="4725144"/>
            <a:ext cx="1224136" cy="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b="17732"/>
          <a:stretch>
            <a:fillRect/>
          </a:stretch>
        </p:blipFill>
        <p:spPr bwMode="auto">
          <a:xfrm>
            <a:off x="5868144" y="260648"/>
            <a:ext cx="1728192" cy="186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491880" y="332656"/>
            <a:ext cx="2359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Obličky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75656" y="2204864"/>
            <a:ext cx="657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Pripomínajú 2 fazule. Odstraňujú z tela škodlivé látky a vylučujú moč.</a:t>
            </a:r>
            <a:endParaRPr lang="cs-CZ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852936"/>
            <a:ext cx="4752528" cy="35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2656"/>
            <a:ext cx="2318741" cy="1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32656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k-SK" sz="2400" dirty="0" smtClean="0"/>
              <a:t>Pomocou guľôčkové pera spojte </a:t>
            </a:r>
            <a:r>
              <a:rPr lang="sk-SK" sz="2400" smtClean="0"/>
              <a:t>názvy orgánov </a:t>
            </a:r>
            <a:r>
              <a:rPr lang="sk-SK" sz="2400" dirty="0" smtClean="0"/>
              <a:t>so správnym obrázkom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11652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132856"/>
            <a:ext cx="10656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b="17732"/>
          <a:stretch>
            <a:fillRect/>
          </a:stretch>
        </p:blipFill>
        <p:spPr bwMode="auto">
          <a:xfrm>
            <a:off x="3563888" y="2132856"/>
            <a:ext cx="113413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060848"/>
            <a:ext cx="180920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j042356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2132856"/>
            <a:ext cx="808201" cy="1080120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539552" y="3933056"/>
            <a:ext cx="14911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Obličky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067944" y="4149080"/>
            <a:ext cx="1583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Žalúdok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911228" y="4005064"/>
            <a:ext cx="11504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Pľúca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613352" y="5517232"/>
            <a:ext cx="11494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Srdce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979712" y="5445224"/>
            <a:ext cx="13644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Mozog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94</Words>
  <Application>Microsoft Office PowerPoint</Application>
  <PresentationFormat>Prezentácia na obrazovke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Pomocou guľôčkové pera spojte názvy orgánov so správnym obrázkom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Your User Name</cp:lastModifiedBy>
  <cp:revision>24</cp:revision>
  <dcterms:created xsi:type="dcterms:W3CDTF">2010-08-06T12:09:51Z</dcterms:created>
  <dcterms:modified xsi:type="dcterms:W3CDTF">2010-08-06T12:59:31Z</dcterms:modified>
</cp:coreProperties>
</file>