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57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9900"/>
    <a:srgbClr val="D60093"/>
    <a:srgbClr val="FF33CC"/>
    <a:srgbClr val="66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28E7-4218-4527-85A5-F7EA8756AD07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9F99-B20E-4C35-87C5-C2EBBC27A5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28E7-4218-4527-85A5-F7EA8756AD07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9F99-B20E-4C35-87C5-C2EBBC27A5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28E7-4218-4527-85A5-F7EA8756AD07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9F99-B20E-4C35-87C5-C2EBBC27A5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28E7-4218-4527-85A5-F7EA8756AD07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9F99-B20E-4C35-87C5-C2EBBC27A5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28E7-4218-4527-85A5-F7EA8756AD07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9F99-B20E-4C35-87C5-C2EBBC27A5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28E7-4218-4527-85A5-F7EA8756AD07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9F99-B20E-4C35-87C5-C2EBBC27A5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28E7-4218-4527-85A5-F7EA8756AD07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9F99-B20E-4C35-87C5-C2EBBC27A5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28E7-4218-4527-85A5-F7EA8756AD07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9F99-B20E-4C35-87C5-C2EBBC27A5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28E7-4218-4527-85A5-F7EA8756AD07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9F99-B20E-4C35-87C5-C2EBBC27A5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28E7-4218-4527-85A5-F7EA8756AD07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9F99-B20E-4C35-87C5-C2EBBC27A5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28E7-4218-4527-85A5-F7EA8756AD07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9F99-B20E-4C35-87C5-C2EBBC27A5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C28E7-4218-4527-85A5-F7EA8756AD07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29F99-B20E-4C35-87C5-C2EBBC27A59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9.jpeg"/><Relationship Id="rId7" Type="http://schemas.openxmlformats.org/officeDocument/2006/relationships/image" Target="../media/image1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gif"/><Relationship Id="rId3" Type="http://schemas.openxmlformats.org/officeDocument/2006/relationships/image" Target="../media/image26.gif"/><Relationship Id="rId7" Type="http://schemas.openxmlformats.org/officeDocument/2006/relationships/image" Target="../media/image30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gif"/><Relationship Id="rId5" Type="http://schemas.openxmlformats.org/officeDocument/2006/relationships/image" Target="../media/image28.gif"/><Relationship Id="rId4" Type="http://schemas.openxmlformats.org/officeDocument/2006/relationships/image" Target="../media/image27.gif"/><Relationship Id="rId9" Type="http://schemas.openxmlformats.org/officeDocument/2006/relationships/hyperlink" Target="zajac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500166" y="5572140"/>
            <a:ext cx="5997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Veľkonočné tradície</a:t>
            </a:r>
            <a:endParaRPr lang="sk-SK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2" name="Picture 8" descr="C:\Documents and Settings\PC01\Plocha\2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25" y="5929330"/>
            <a:ext cx="1928775" cy="928670"/>
          </a:xfrm>
          <a:prstGeom prst="rect">
            <a:avLst/>
          </a:prstGeom>
          <a:noFill/>
        </p:spPr>
      </p:pic>
      <p:pic>
        <p:nvPicPr>
          <p:cNvPr id="1033" name="Picture 9" descr="C:\Documents and Settings\PC01\Plocha\5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18588"/>
            <a:ext cx="1571604" cy="1139412"/>
          </a:xfrm>
          <a:prstGeom prst="rect">
            <a:avLst/>
          </a:prstGeom>
          <a:noFill/>
        </p:spPr>
      </p:pic>
      <p:pic>
        <p:nvPicPr>
          <p:cNvPr id="13" name="Picture 5" descr="C:\Documents and Settings\PC01\Plocha\1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24" y="214290"/>
            <a:ext cx="847745" cy="7480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3286116" y="428604"/>
            <a:ext cx="29731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/>
                <a:solidFill>
                  <a:schemeClr val="accent3"/>
                </a:solidFill>
                <a:effectLst/>
              </a:rPr>
              <a:t>Veľká noc</a:t>
            </a:r>
            <a:endParaRPr lang="sk-SK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074" name="Picture 2" descr="C:\Documents and Settings\PC01\Plocha\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8"/>
            <a:ext cx="928694" cy="928694"/>
          </a:xfrm>
          <a:prstGeom prst="rect">
            <a:avLst/>
          </a:prstGeom>
          <a:noFill/>
        </p:spPr>
      </p:pic>
      <p:sp>
        <p:nvSpPr>
          <p:cNvPr id="7" name="Obdĺžnik 6"/>
          <p:cNvSpPr/>
          <p:nvPr/>
        </p:nvSpPr>
        <p:spPr>
          <a:xfrm>
            <a:off x="1071538" y="1714488"/>
            <a:ext cx="67772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</a:t>
            </a:r>
            <a:r>
              <a:rPr lang="sk-SK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 sviatok náboženský a sviatok, ktorým sa víta  jar</a:t>
            </a:r>
            <a:endParaRPr lang="sk-SK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5" name="Picture 3" descr="C:\Documents and Settings\PC01\Plocha\7944d9a9c10af0d5634b8fee86d2cd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500306"/>
            <a:ext cx="5715040" cy="3810027"/>
          </a:xfrm>
          <a:prstGeom prst="rect">
            <a:avLst/>
          </a:prstGeom>
          <a:noFill/>
        </p:spPr>
      </p:pic>
      <p:pic>
        <p:nvPicPr>
          <p:cNvPr id="3077" name="Picture 5" descr="C:\Documents and Settings\PC01\Plocha\6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5016" y="5714968"/>
            <a:ext cx="1408984" cy="1143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643042" y="500042"/>
            <a:ext cx="6111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/>
                <a:solidFill>
                  <a:schemeClr val="accent3"/>
                </a:solidFill>
                <a:effectLst/>
              </a:rPr>
              <a:t>Veľkonočné symboly</a:t>
            </a:r>
            <a:endParaRPr lang="sk-SK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357290" y="1714488"/>
            <a:ext cx="58271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r>
              <a:rPr lang="sk-SK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 spájajú s jarou a začiatkom nového života</a:t>
            </a:r>
            <a:endParaRPr lang="sk-SK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14282" y="2357430"/>
            <a:ext cx="37518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Veľkonočnými symbolmi sú:</a:t>
            </a:r>
            <a:endParaRPr lang="sk-SK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929058" y="2428868"/>
            <a:ext cx="4856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</a:t>
            </a:r>
            <a:r>
              <a:rPr lang="sk-SK" dirty="0" smtClean="0"/>
              <a:t>ajcia a kraslice, baránok, zajačik, kuriatko, korbáč</a:t>
            </a:r>
            <a:endParaRPr lang="cs-CZ" dirty="0"/>
          </a:p>
        </p:txBody>
      </p:sp>
      <p:pic>
        <p:nvPicPr>
          <p:cNvPr id="10" name="Picture 3" descr="C:\Documents and Settings\PC01\Plocha\krasl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3071810"/>
            <a:ext cx="1969319" cy="1500198"/>
          </a:xfrm>
          <a:prstGeom prst="rect">
            <a:avLst/>
          </a:prstGeom>
          <a:noFill/>
        </p:spPr>
      </p:pic>
      <p:pic>
        <p:nvPicPr>
          <p:cNvPr id="11" name="Picture 6" descr="C:\Documents and Settings\PC01\Plocha\baran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3071810"/>
            <a:ext cx="2001552" cy="1502142"/>
          </a:xfrm>
          <a:prstGeom prst="rect">
            <a:avLst/>
          </a:prstGeom>
          <a:noFill/>
        </p:spPr>
      </p:pic>
      <p:pic>
        <p:nvPicPr>
          <p:cNvPr id="12" name="Picture 7" descr="C:\Documents and Settings\PC01\Plocha\images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3071810"/>
            <a:ext cx="1500198" cy="1500198"/>
          </a:xfrm>
          <a:prstGeom prst="rect">
            <a:avLst/>
          </a:prstGeom>
          <a:noFill/>
        </p:spPr>
      </p:pic>
      <p:pic>
        <p:nvPicPr>
          <p:cNvPr id="13" name="Picture 5" descr="C:\Documents and Settings\PC01\Plocha\kuriatk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39" y="3071810"/>
            <a:ext cx="2000265" cy="1500198"/>
          </a:xfrm>
          <a:prstGeom prst="rect">
            <a:avLst/>
          </a:prstGeom>
          <a:noFill/>
        </p:spPr>
      </p:pic>
      <p:pic>
        <p:nvPicPr>
          <p:cNvPr id="4098" name="Picture 2" descr="C:\Documents and Settings\PC01\Plocha\korbac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527016" flipH="1">
            <a:off x="4279435" y="4272638"/>
            <a:ext cx="1109354" cy="2780783"/>
          </a:xfrm>
          <a:prstGeom prst="rect">
            <a:avLst/>
          </a:prstGeom>
          <a:noFill/>
        </p:spPr>
      </p:pic>
      <p:pic>
        <p:nvPicPr>
          <p:cNvPr id="16" name="Picture 4" descr="C:\Documents and Settings\PC01\Plocha\66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1214422"/>
            <a:ext cx="857256" cy="1080888"/>
          </a:xfrm>
          <a:prstGeom prst="rect">
            <a:avLst/>
          </a:prstGeom>
          <a:noFill/>
        </p:spPr>
      </p:pic>
      <p:pic>
        <p:nvPicPr>
          <p:cNvPr id="4100" name="Picture 4" descr="C:\Documents and Settings\PC01\Plocha\ľé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01024" y="5470101"/>
            <a:ext cx="1142976" cy="1387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14348" y="214290"/>
            <a:ext cx="82410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/>
                <a:solidFill>
                  <a:schemeClr val="accent3"/>
                </a:solidFill>
                <a:effectLst/>
              </a:rPr>
              <a:t>Dni pred veľkonočnou nedeľou sú:</a:t>
            </a:r>
            <a:endParaRPr lang="sk-SK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928662" y="1785926"/>
            <a:ext cx="6058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rgbClr val="00B0F0"/>
                </a:solidFill>
              </a:rPr>
              <a:t>Škaredá streda </a:t>
            </a:r>
            <a:r>
              <a:rPr lang="sk-SK" sz="2400" dirty="0" smtClean="0"/>
              <a:t>– deti končia </a:t>
            </a:r>
            <a:r>
              <a:rPr lang="sk-SK" sz="2400" dirty="0" smtClean="0"/>
              <a:t>vyučovanie v </a:t>
            </a:r>
            <a:r>
              <a:rPr lang="sk-SK" sz="2400" dirty="0" smtClean="0"/>
              <a:t>škole</a:t>
            </a:r>
            <a:endParaRPr lang="cs-CZ" sz="2400" dirty="0"/>
          </a:p>
        </p:txBody>
      </p:sp>
      <p:sp>
        <p:nvSpPr>
          <p:cNvPr id="6" name="BlokTextu 5"/>
          <p:cNvSpPr txBox="1"/>
          <p:nvPr/>
        </p:nvSpPr>
        <p:spPr>
          <a:xfrm>
            <a:off x="1785918" y="2571744"/>
            <a:ext cx="1934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Zelený štvrtok</a:t>
            </a:r>
            <a:endParaRPr lang="cs-CZ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857488" y="3214686"/>
            <a:ext cx="1705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rgbClr val="FFFF00"/>
                </a:solidFill>
              </a:rPr>
              <a:t>Veľký piatok</a:t>
            </a:r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786182" y="4071942"/>
            <a:ext cx="1714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Biela sobota</a:t>
            </a:r>
            <a:endParaRPr lang="cs-CZ" sz="2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071934" y="5000636"/>
            <a:ext cx="2563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rgbClr val="66FF99"/>
                </a:solidFill>
              </a:rPr>
              <a:t>Veľkonočná nedeľa</a:t>
            </a:r>
            <a:endParaRPr lang="cs-CZ" sz="2400" dirty="0">
              <a:solidFill>
                <a:srgbClr val="66FF99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5429256" y="5857892"/>
            <a:ext cx="2862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rgbClr val="D60093"/>
                </a:solidFill>
              </a:rPr>
              <a:t>Veľkonočný pondelok</a:t>
            </a:r>
            <a:endParaRPr lang="cs-CZ" sz="2400" dirty="0">
              <a:solidFill>
                <a:srgbClr val="D60093"/>
              </a:solidFill>
            </a:endParaRPr>
          </a:p>
        </p:txBody>
      </p:sp>
      <p:pic>
        <p:nvPicPr>
          <p:cNvPr id="5122" name="Picture 2" descr="C:\Documents and Settings\PC01\Plocha\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256"/>
            <a:ext cx="3319476" cy="2571744"/>
          </a:xfrm>
          <a:prstGeom prst="rect">
            <a:avLst/>
          </a:prstGeom>
          <a:noFill/>
        </p:spPr>
      </p:pic>
      <p:pic>
        <p:nvPicPr>
          <p:cNvPr id="5124" name="Picture 4" descr="C:\Documents and Settings\PC01\Plocha\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28604"/>
            <a:ext cx="892975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1500174"/>
            <a:ext cx="8472518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V tento </a:t>
            </a:r>
            <a:r>
              <a:rPr lang="cs-CZ" dirty="0" err="1" smtClean="0"/>
              <a:t>deň</a:t>
            </a:r>
            <a:r>
              <a:rPr lang="cs-CZ" dirty="0" smtClean="0"/>
              <a:t> </a:t>
            </a:r>
            <a:r>
              <a:rPr lang="cs-CZ" dirty="0" err="1" smtClean="0"/>
              <a:t>dievčatá</a:t>
            </a:r>
            <a:r>
              <a:rPr lang="cs-CZ" dirty="0" smtClean="0"/>
              <a:t>, </a:t>
            </a:r>
            <a:r>
              <a:rPr lang="cs-CZ" dirty="0" err="1" smtClean="0"/>
              <a:t>ak</a:t>
            </a:r>
            <a:r>
              <a:rPr lang="cs-CZ" dirty="0" smtClean="0"/>
              <a:t> to už neurobili </a:t>
            </a:r>
            <a:r>
              <a:rPr lang="cs-CZ" dirty="0" err="1" smtClean="0"/>
              <a:t>skôr</a:t>
            </a:r>
            <a:r>
              <a:rPr lang="cs-CZ" dirty="0" smtClean="0"/>
              <a:t>, </a:t>
            </a:r>
            <a:r>
              <a:rPr lang="cs-CZ" dirty="0" err="1" smtClean="0"/>
              <a:t>maľujú</a:t>
            </a:r>
            <a:r>
              <a:rPr lang="cs-CZ" dirty="0" smtClean="0"/>
              <a:t>, </a:t>
            </a:r>
            <a:r>
              <a:rPr lang="cs-CZ" dirty="0" err="1" smtClean="0"/>
              <a:t>farbia</a:t>
            </a:r>
            <a:r>
              <a:rPr lang="cs-CZ" dirty="0" smtClean="0"/>
              <a:t> a </a:t>
            </a:r>
            <a:r>
              <a:rPr lang="cs-CZ" dirty="0" err="1" smtClean="0"/>
              <a:t>zdobia</a:t>
            </a:r>
            <a:r>
              <a:rPr lang="cs-CZ" dirty="0" smtClean="0"/>
              <a:t> vajíčka, a chlapci si </a:t>
            </a:r>
            <a:r>
              <a:rPr lang="cs-CZ" dirty="0" err="1" smtClean="0"/>
              <a:t>pripravujú</a:t>
            </a:r>
            <a:r>
              <a:rPr lang="cs-CZ" dirty="0" smtClean="0"/>
              <a:t> svoje </a:t>
            </a:r>
            <a:r>
              <a:rPr lang="cs-CZ" dirty="0" err="1" smtClean="0"/>
              <a:t>korbáče</a:t>
            </a:r>
            <a:r>
              <a:rPr lang="cs-CZ" dirty="0" smtClean="0"/>
              <a:t>!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Obdĺžnik 3"/>
          <p:cNvSpPr/>
          <p:nvPr/>
        </p:nvSpPr>
        <p:spPr>
          <a:xfrm>
            <a:off x="1665797" y="428604"/>
            <a:ext cx="5698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/>
                <a:solidFill>
                  <a:schemeClr val="accent3"/>
                </a:solidFill>
                <a:effectLst/>
              </a:rPr>
              <a:t>Veľkonočná nedeľa</a:t>
            </a:r>
          </a:p>
        </p:txBody>
      </p:sp>
      <p:pic>
        <p:nvPicPr>
          <p:cNvPr id="1027" name="Picture 3" descr="C:\Documents and Settings\PC01\Plocha\11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7562"/>
            <a:ext cx="3071834" cy="3071834"/>
          </a:xfrm>
          <a:prstGeom prst="rect">
            <a:avLst/>
          </a:prstGeom>
          <a:noFill/>
        </p:spPr>
      </p:pic>
      <p:pic>
        <p:nvPicPr>
          <p:cNvPr id="1028" name="Picture 4" descr="C:\Documents and Settings\PC01\Plocha\fleurs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285728"/>
            <a:ext cx="952500" cy="1019175"/>
          </a:xfrm>
          <a:prstGeom prst="rect">
            <a:avLst/>
          </a:prstGeom>
          <a:noFill/>
        </p:spPr>
      </p:pic>
      <p:pic>
        <p:nvPicPr>
          <p:cNvPr id="1029" name="Picture 5" descr="C:\Documents and Settings\PC01\Plocha\korbac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101487">
            <a:off x="1714480" y="3143248"/>
            <a:ext cx="1297005" cy="3251159"/>
          </a:xfrm>
          <a:prstGeom prst="rect">
            <a:avLst/>
          </a:prstGeom>
          <a:noFill/>
        </p:spPr>
      </p:pic>
      <p:pic>
        <p:nvPicPr>
          <p:cNvPr id="8" name="Picture 4" descr="C:\Documents and Settings\PC01\Plocha\462001_import-kraslica-velka-noc-vystava-velka-noc-vysta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428604"/>
            <a:ext cx="1357322" cy="944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Veľkonočný</a:t>
            </a:r>
            <a:r>
              <a:rPr lang="cs-CZ" dirty="0" smtClean="0"/>
              <a:t> </a:t>
            </a:r>
            <a:r>
              <a:rPr lang="cs-CZ" dirty="0" err="1" smtClean="0"/>
              <a:t>pondelok</a:t>
            </a:r>
            <a:r>
              <a:rPr lang="cs-CZ" dirty="0" smtClean="0"/>
              <a:t> je </a:t>
            </a:r>
            <a:r>
              <a:rPr lang="cs-CZ" dirty="0" err="1" smtClean="0"/>
              <a:t>dňom</a:t>
            </a:r>
            <a:r>
              <a:rPr lang="cs-CZ" dirty="0" smtClean="0"/>
              <a:t> </a:t>
            </a:r>
            <a:r>
              <a:rPr lang="cs-CZ" dirty="0" err="1" smtClean="0"/>
              <a:t>šibačky</a:t>
            </a:r>
            <a:r>
              <a:rPr lang="cs-CZ" dirty="0" smtClean="0"/>
              <a:t>!</a:t>
            </a:r>
            <a:endParaRPr lang="cs-CZ" dirty="0"/>
          </a:p>
        </p:txBody>
      </p:sp>
      <p:pic>
        <p:nvPicPr>
          <p:cNvPr id="4" name="Picture 2" descr="C:\Documents and Settings\PC01\Plocha\64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14380" cy="831666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1500166" y="571480"/>
            <a:ext cx="6389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/>
                <a:solidFill>
                  <a:schemeClr val="accent3"/>
                </a:solidFill>
                <a:effectLst/>
              </a:rPr>
              <a:t>Veľkonočný pondelok</a:t>
            </a:r>
            <a:endParaRPr lang="sk-SK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6" name="Picture 4" descr="C:\Documents and Settings\PC01\Plocha\ts-km-07-04-09-4.jpg"/>
          <p:cNvPicPr>
            <a:picLocks noChangeAspect="1" noChangeArrowheads="1"/>
          </p:cNvPicPr>
          <p:nvPr/>
        </p:nvPicPr>
        <p:blipFill>
          <a:blip r:embed="rId3" cstate="print"/>
          <a:srcRect t="4676" b="1814"/>
          <a:stretch>
            <a:fillRect/>
          </a:stretch>
        </p:blipFill>
        <p:spPr bwMode="auto">
          <a:xfrm flipH="1">
            <a:off x="500034" y="2500306"/>
            <a:ext cx="3429024" cy="2406333"/>
          </a:xfrm>
          <a:prstGeom prst="rect">
            <a:avLst/>
          </a:prstGeom>
          <a:noFill/>
        </p:spPr>
      </p:pic>
      <p:pic>
        <p:nvPicPr>
          <p:cNvPr id="7" name="Picture 3" descr="C:\Documents and Settings\PC01\Plocha\314942_velka-noc-kupacka-dievca-dedina-voda-sibacka-kupa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2500306"/>
            <a:ext cx="4041567" cy="2374421"/>
          </a:xfrm>
          <a:prstGeom prst="rect">
            <a:avLst/>
          </a:prstGeom>
          <a:noFill/>
        </p:spPr>
      </p:pic>
      <p:pic>
        <p:nvPicPr>
          <p:cNvPr id="8" name="Picture 2" descr="C:\Documents and Settings\PC01\Plocha\SP_VekonocnaSibacka_jp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5143512"/>
            <a:ext cx="1007266" cy="1428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85720" y="571480"/>
            <a:ext cx="86489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3200" b="1" cap="none" spc="0" dirty="0" smtClean="0">
                <a:ln/>
                <a:solidFill>
                  <a:schemeClr val="accent3"/>
                </a:solidFill>
                <a:effectLst/>
              </a:rPr>
              <a:t>Nájdi zvieratká, ktoré sú veľkonočnými symbolmi!</a:t>
            </a:r>
            <a:endParaRPr lang="sk-SK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643174" y="1214422"/>
            <a:ext cx="3740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Na označenie použite guľôčkové pero.</a:t>
            </a:r>
            <a:endParaRPr lang="cs-CZ" dirty="0"/>
          </a:p>
        </p:txBody>
      </p:sp>
      <p:pic>
        <p:nvPicPr>
          <p:cNvPr id="2051" name="Picture 3" descr="C:\Documents and Settings\PC01\Plocha\13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000372"/>
            <a:ext cx="952500" cy="1800225"/>
          </a:xfrm>
          <a:prstGeom prst="rect">
            <a:avLst/>
          </a:prstGeom>
          <a:noFill/>
        </p:spPr>
      </p:pic>
      <p:pic>
        <p:nvPicPr>
          <p:cNvPr id="2052" name="Picture 4" descr="C:\Documents and Settings\PC01\Plocha\9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3116"/>
            <a:ext cx="1214446" cy="1214446"/>
          </a:xfrm>
          <a:prstGeom prst="rect">
            <a:avLst/>
          </a:prstGeom>
          <a:noFill/>
        </p:spPr>
      </p:pic>
      <p:pic>
        <p:nvPicPr>
          <p:cNvPr id="2054" name="Picture 6" descr="C:\Documents and Settings\PC01\Plocha\15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3071810"/>
            <a:ext cx="1250165" cy="1500198"/>
          </a:xfrm>
          <a:prstGeom prst="rect">
            <a:avLst/>
          </a:prstGeom>
          <a:noFill/>
        </p:spPr>
      </p:pic>
      <p:pic>
        <p:nvPicPr>
          <p:cNvPr id="2056" name="Picture 8" descr="C:\Documents and Settings\PC01\Plocha\7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5000636"/>
            <a:ext cx="1490685" cy="1524000"/>
          </a:xfrm>
          <a:prstGeom prst="rect">
            <a:avLst/>
          </a:prstGeom>
          <a:noFill/>
        </p:spPr>
      </p:pic>
      <p:pic>
        <p:nvPicPr>
          <p:cNvPr id="2057" name="Picture 9" descr="C:\Documents and Settings\PC01\Plocha\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0" y="5000636"/>
            <a:ext cx="1524000" cy="1428750"/>
          </a:xfrm>
          <a:prstGeom prst="rect">
            <a:avLst/>
          </a:prstGeom>
          <a:noFill/>
        </p:spPr>
      </p:pic>
      <p:pic>
        <p:nvPicPr>
          <p:cNvPr id="2058" name="Picture 10" descr="C:\Documents and Settings\PC01\Plocha\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143116"/>
            <a:ext cx="1762125" cy="1524000"/>
          </a:xfrm>
          <a:prstGeom prst="rect">
            <a:avLst/>
          </a:prstGeom>
          <a:noFill/>
        </p:spPr>
      </p:pic>
      <p:pic>
        <p:nvPicPr>
          <p:cNvPr id="2059" name="Picture 11" descr="C:\Documents and Settings\PC01\Plocha\67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16" y="5286388"/>
            <a:ext cx="947742" cy="947742"/>
          </a:xfrm>
          <a:prstGeom prst="rect">
            <a:avLst/>
          </a:prstGeom>
          <a:noFill/>
        </p:spPr>
      </p:pic>
      <p:sp>
        <p:nvSpPr>
          <p:cNvPr id="16" name="BlokTextu 15"/>
          <p:cNvSpPr txBox="1"/>
          <p:nvPr/>
        </p:nvSpPr>
        <p:spPr>
          <a:xfrm>
            <a:off x="6000760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Klikni na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file"/>
              </a:rPr>
              <a:t>úloha</a:t>
            </a:r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116</Words>
  <Application>Microsoft Office PowerPoint</Application>
  <PresentationFormat>Prezentácia na obrazovke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Snímka 1</vt:lpstr>
      <vt:lpstr>Snímka 2</vt:lpstr>
      <vt:lpstr>Snímka 3</vt:lpstr>
      <vt:lpstr>Snímka 4</vt:lpstr>
      <vt:lpstr>Snímka 5</vt:lpstr>
      <vt:lpstr>Veľkonočný pondelok je dňom šibačky!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Your User Name</dc:creator>
  <cp:lastModifiedBy>Cepkova</cp:lastModifiedBy>
  <cp:revision>42</cp:revision>
  <dcterms:created xsi:type="dcterms:W3CDTF">2010-03-03T20:11:36Z</dcterms:created>
  <dcterms:modified xsi:type="dcterms:W3CDTF">2012-02-06T19:20:03Z</dcterms:modified>
</cp:coreProperties>
</file>