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BD8E-673D-4546-8F0A-1001CAE54F03}" type="datetimeFigureOut">
              <a:rPr lang="cs-CZ" smtClean="0"/>
              <a:t>7.8.2010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6CD3-9046-40CF-88D6-8568333C2C9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87624" y="1988840"/>
            <a:ext cx="6486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Starostlivosť o zdravie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Obrázok 6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48680"/>
            <a:ext cx="2190750" cy="1266825"/>
          </a:xfrm>
          <a:prstGeom prst="rect">
            <a:avLst/>
          </a:prstGeom>
        </p:spPr>
      </p:pic>
      <p:pic>
        <p:nvPicPr>
          <p:cNvPr id="10" name="Obrázok 9" descr="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04664"/>
            <a:ext cx="1495551" cy="1440160"/>
          </a:xfrm>
          <a:prstGeom prst="rect">
            <a:avLst/>
          </a:prstGeom>
        </p:spPr>
      </p:pic>
      <p:pic>
        <p:nvPicPr>
          <p:cNvPr id="11" name="Obrázok 10" descr="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068960"/>
            <a:ext cx="1512168" cy="2088233"/>
          </a:xfrm>
          <a:prstGeom prst="rect">
            <a:avLst/>
          </a:prstGeom>
        </p:spPr>
      </p:pic>
      <p:pic>
        <p:nvPicPr>
          <p:cNvPr id="13" name="Obrázok 12" descr="3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60648"/>
            <a:ext cx="1592031" cy="1152128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755576" y="5445224"/>
            <a:ext cx="784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Pre zdravý vývin človeka je dôležitá správna výživa, dostatok pohybu a otužovanie,</a:t>
            </a:r>
          </a:p>
          <a:p>
            <a:pPr algn="ctr"/>
            <a:r>
              <a:rPr lang="sk-SK" dirty="0"/>
              <a:t>h</a:t>
            </a:r>
            <a:r>
              <a:rPr lang="sk-SK" dirty="0" smtClean="0"/>
              <a:t>ygiena, striedane práce a oddychu, ochrana pred úrazmi.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212976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284984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Potrava má obsahovať: čerstvé ovocie, zeleninu, obilniny, ryby, mliečne výrobky, mäso, v malom množstve aj cukry.</a:t>
            </a: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251456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9091"/>
          <a:stretch>
            <a:fillRect/>
          </a:stretch>
        </p:blipFill>
        <p:spPr bwMode="auto">
          <a:xfrm>
            <a:off x="2483768" y="1556792"/>
            <a:ext cx="29703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t="7048"/>
          <a:stretch>
            <a:fillRect/>
          </a:stretch>
        </p:blipFill>
        <p:spPr bwMode="auto">
          <a:xfrm>
            <a:off x="323528" y="1484784"/>
            <a:ext cx="2043311" cy="189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4938" t="11111"/>
          <a:stretch>
            <a:fillRect/>
          </a:stretch>
        </p:blipFill>
        <p:spPr bwMode="auto">
          <a:xfrm>
            <a:off x="2843808" y="3573016"/>
            <a:ext cx="27723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484784"/>
            <a:ext cx="3407062" cy="186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573016"/>
            <a:ext cx="2385053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15"/>
          <p:cNvSpPr txBox="1"/>
          <p:nvPr/>
        </p:nvSpPr>
        <p:spPr>
          <a:xfrm>
            <a:off x="3491880" y="5805264"/>
            <a:ext cx="232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Dôležité sú aj vitamíny.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6" y="548680"/>
            <a:ext cx="89644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03848" y="332656"/>
            <a:ext cx="246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Raňajky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051720" y="1340768"/>
            <a:ext cx="418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Pomenujte potravu, ktorú jeme na raňajky.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5"/>
            <a:ext cx="1656184" cy="178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2201" r="8421" b="16023"/>
          <a:stretch>
            <a:fillRect/>
          </a:stretch>
        </p:blipFill>
        <p:spPr bwMode="auto">
          <a:xfrm>
            <a:off x="2771800" y="2204864"/>
            <a:ext cx="2664296" cy="188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2664296" cy="22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 l="27533" t="14286"/>
          <a:stretch>
            <a:fillRect/>
          </a:stretch>
        </p:blipFill>
        <p:spPr bwMode="auto">
          <a:xfrm>
            <a:off x="6372200" y="1916832"/>
            <a:ext cx="183212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93096"/>
            <a:ext cx="20820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365104"/>
            <a:ext cx="256492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707904" y="476672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Obed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421" t="7161" r="6531" b="9681"/>
          <a:stretch>
            <a:fillRect/>
          </a:stretch>
        </p:blipFill>
        <p:spPr bwMode="auto">
          <a:xfrm>
            <a:off x="0" y="0"/>
            <a:ext cx="3635896" cy="266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7537" r="4704"/>
          <a:stretch>
            <a:fillRect/>
          </a:stretch>
        </p:blipFill>
        <p:spPr bwMode="auto">
          <a:xfrm>
            <a:off x="5507088" y="0"/>
            <a:ext cx="3636912" cy="265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1"/>
            <a:ext cx="4139952" cy="31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4272136" cy="320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491880" y="332656"/>
            <a:ext cx="2116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Večera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7266" t="52079" r="50669" b="881"/>
          <a:stretch>
            <a:fillRect/>
          </a:stretch>
        </p:blipFill>
        <p:spPr bwMode="auto">
          <a:xfrm>
            <a:off x="6012160" y="244031"/>
            <a:ext cx="2376264" cy="255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39656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 l="11900" r="3611"/>
          <a:stretch>
            <a:fillRect/>
          </a:stretch>
        </p:blipFill>
        <p:spPr bwMode="auto">
          <a:xfrm>
            <a:off x="395536" y="260648"/>
            <a:ext cx="280831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2771800" y="6165304"/>
            <a:ext cx="365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Medzi hlavnými jedlami jeme ovocie.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74</Words>
  <Application>Microsoft Office PowerPoint</Application>
  <PresentationFormat>Prezentácia na obrazovke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Snímka 1</vt:lpstr>
      <vt:lpstr>Potrava má obsahovať: čerstvé ovocie, zeleninu, obilniny, ryby, mliečne výrobky, mäso, v malom množstve aj cukry.</vt:lpstr>
      <vt:lpstr>Snímka 3</vt:lpstr>
      <vt:lpstr>Snímka 4</vt:lpstr>
      <vt:lpstr>Snímka 5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Your User Name</cp:lastModifiedBy>
  <cp:revision>21</cp:revision>
  <dcterms:created xsi:type="dcterms:W3CDTF">2010-08-07T10:32:29Z</dcterms:created>
  <dcterms:modified xsi:type="dcterms:W3CDTF">2010-08-07T11:28:30Z</dcterms:modified>
</cp:coreProperties>
</file>