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6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99FF66"/>
    <a:srgbClr val="00FFFF"/>
    <a:srgbClr val="FFFF66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75042-2D77-4FD6-A887-5C6FD44EE58E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8FB7F-2709-4A66-9EB8-EC8D9A9258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8FB7F-2709-4A66-9EB8-EC8D9A9258C4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8FB7F-2709-4A66-9EB8-EC8D9A9258C4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C4F3-EAB2-4473-A4E5-A5CA303EB2BB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EED-E04B-419A-9A5D-C01D2AE2AF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C4F3-EAB2-4473-A4E5-A5CA303EB2BB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EED-E04B-419A-9A5D-C01D2AE2AF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C4F3-EAB2-4473-A4E5-A5CA303EB2BB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EED-E04B-419A-9A5D-C01D2AE2AF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C4F3-EAB2-4473-A4E5-A5CA303EB2BB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EED-E04B-419A-9A5D-C01D2AE2AF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C4F3-EAB2-4473-A4E5-A5CA303EB2BB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EED-E04B-419A-9A5D-C01D2AE2AF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C4F3-EAB2-4473-A4E5-A5CA303EB2BB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EED-E04B-419A-9A5D-C01D2AE2AF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C4F3-EAB2-4473-A4E5-A5CA303EB2BB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EED-E04B-419A-9A5D-C01D2AE2AF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C4F3-EAB2-4473-A4E5-A5CA303EB2BB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EED-E04B-419A-9A5D-C01D2AE2AF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C4F3-EAB2-4473-A4E5-A5CA303EB2BB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EED-E04B-419A-9A5D-C01D2AE2AF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C4F3-EAB2-4473-A4E5-A5CA303EB2BB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EED-E04B-419A-9A5D-C01D2AE2AF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C4F3-EAB2-4473-A4E5-A5CA303EB2BB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7EED-E04B-419A-9A5D-C01D2AE2AF4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2C4F3-EAB2-4473-A4E5-A5CA303EB2BB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A7EED-E04B-419A-9A5D-C01D2AE2AF4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emf"/><Relationship Id="rId7" Type="http://schemas.openxmlformats.org/officeDocument/2006/relationships/image" Target="../media/image6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46.gif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N&#225;jdi%20%20a%20zakr&#250;&#382;kuj%20hrach.docx" TargetMode="External"/><Relationship Id="rId3" Type="http://schemas.openxmlformats.org/officeDocument/2006/relationships/image" Target="../media/image48.emf"/><Relationship Id="rId7" Type="http://schemas.openxmlformats.org/officeDocument/2006/relationships/image" Target="../media/image52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Relationship Id="rId9" Type="http://schemas.openxmlformats.org/officeDocument/2006/relationships/image" Target="../media/image5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hyperlink" Target="narcis-omalovanka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500298" y="357166"/>
            <a:ext cx="44291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JARNÉ KVETY</a:t>
            </a:r>
            <a:endParaRPr lang="sk-SK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18814"/>
          <a:stretch>
            <a:fillRect/>
          </a:stretch>
        </p:blipFill>
        <p:spPr bwMode="auto">
          <a:xfrm>
            <a:off x="0" y="3714752"/>
            <a:ext cx="3071802" cy="271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428868"/>
            <a:ext cx="327551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786190"/>
            <a:ext cx="2403792" cy="274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 descr="C:\Documents and Settings\PC01\Plocha\7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3714752"/>
            <a:ext cx="381000" cy="361950"/>
          </a:xfrm>
          <a:prstGeom prst="rect">
            <a:avLst/>
          </a:prstGeom>
          <a:noFill/>
        </p:spPr>
      </p:pic>
      <p:pic>
        <p:nvPicPr>
          <p:cNvPr id="1035" name="Picture 11" descr="C:\Documents and Settings\PC01\Plocha\1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5786454"/>
            <a:ext cx="704850" cy="638175"/>
          </a:xfrm>
          <a:prstGeom prst="rect">
            <a:avLst/>
          </a:prstGeom>
          <a:noFill/>
        </p:spPr>
      </p:pic>
      <p:pic>
        <p:nvPicPr>
          <p:cNvPr id="1037" name="Picture 13" descr="C:\Documents and Settings\PC01\Plocha\110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1643050"/>
            <a:ext cx="1544140" cy="984242"/>
          </a:xfrm>
          <a:prstGeom prst="rect">
            <a:avLst/>
          </a:prstGeom>
          <a:noFill/>
        </p:spPr>
      </p:pic>
      <p:pic>
        <p:nvPicPr>
          <p:cNvPr id="1038" name="Picture 14" descr="C:\Documents and Settings\PC01\Plocha\1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685925" cy="1657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857224" y="1214422"/>
            <a:ext cx="74716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POZOROVANIE </a:t>
            </a:r>
            <a:r>
              <a:rPr lang="sk-SK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JEDNOTLIVýCH</a:t>
            </a:r>
            <a:r>
              <a:rPr lang="sk-SK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sk-SK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FáZ</a:t>
            </a:r>
            <a:endParaRPr lang="sk-SK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sk-SK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sk-SK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VýVOJA</a:t>
            </a:r>
            <a:r>
              <a:rPr lang="sk-SK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RASTLINY</a:t>
            </a:r>
            <a:endParaRPr lang="sk-SK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C:\Documents and Settings\PC01\Plocha\2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286124"/>
            <a:ext cx="1520200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S pani učiteľkou si urobte pokus.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dirty="0" smtClean="0"/>
              <a:t>Zasaďte si semienko ľubovoľnej rastlinky </a:t>
            </a:r>
          </a:p>
          <a:p>
            <a:pPr>
              <a:buFontTx/>
              <a:buChar char="-"/>
            </a:pPr>
            <a:r>
              <a:rPr lang="sk-SK" dirty="0" smtClean="0"/>
              <a:t>Starajte sa o semienko a neskôr o rastlinku</a:t>
            </a:r>
          </a:p>
          <a:p>
            <a:pPr>
              <a:buFontTx/>
              <a:buChar char="-"/>
            </a:pPr>
            <a:r>
              <a:rPr lang="sk-SK" dirty="0" smtClean="0"/>
              <a:t>Pozorujte , čo sa deje s rastlinkou</a:t>
            </a:r>
            <a:endParaRPr lang="cs-CZ" dirty="0"/>
          </a:p>
        </p:txBody>
      </p:sp>
      <p:pic>
        <p:nvPicPr>
          <p:cNvPr id="4" name="Picture 3" descr="C:\Documents and Settings\PC01\Plocha\5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571876"/>
            <a:ext cx="1724953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62750" y="428604"/>
            <a:ext cx="88201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Aby vám zo semienka vyrástla rastlina</a:t>
            </a:r>
          </a:p>
          <a:p>
            <a:pPr algn="ctr"/>
            <a:r>
              <a:rPr lang="sk-SK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Treba  ju:</a:t>
            </a:r>
            <a:endParaRPr lang="sk-SK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14488"/>
            <a:ext cx="1285884" cy="140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bdĺžnik 6"/>
          <p:cNvSpPr/>
          <p:nvPr/>
        </p:nvSpPr>
        <p:spPr>
          <a:xfrm>
            <a:off x="6182981" y="2071678"/>
            <a:ext cx="24108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polievať</a:t>
            </a:r>
            <a:endParaRPr lang="cs-CZ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697908" y="3714752"/>
            <a:ext cx="44453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Kypriť lopatkou</a:t>
            </a:r>
            <a:endParaRPr lang="sk-SK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 descr="C:\Documents and Settings\PC01\Dokumenty\Obrázky\Galéria médií od spoločnosti Microsoft\j023647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5357826"/>
            <a:ext cx="1110811" cy="1143008"/>
          </a:xfrm>
          <a:prstGeom prst="rect">
            <a:avLst/>
          </a:prstGeom>
          <a:noFill/>
        </p:spPr>
      </p:pic>
      <p:sp>
        <p:nvSpPr>
          <p:cNvPr id="11" name="Obdĺžnik 10"/>
          <p:cNvSpPr/>
          <p:nvPr/>
        </p:nvSpPr>
        <p:spPr>
          <a:xfrm>
            <a:off x="3327640" y="5786454"/>
            <a:ext cx="49516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Je potrebné slnko</a:t>
            </a:r>
            <a:endParaRPr lang="sk-SK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500438"/>
            <a:ext cx="18097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1071546"/>
            <a:ext cx="1428760" cy="213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857224" y="428604"/>
            <a:ext cx="7527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Jarné práce v záhrade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3571900" cy="516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dĺžnik 5"/>
          <p:cNvSpPr/>
          <p:nvPr/>
        </p:nvSpPr>
        <p:spPr>
          <a:xfrm>
            <a:off x="4929190" y="3286124"/>
            <a:ext cx="39269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Čo vidíte na obrázku?</a:t>
            </a:r>
            <a:endParaRPr lang="sk-SK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C:\Documents and Settings\PC01\Plocha\9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500306"/>
            <a:ext cx="857256" cy="83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plenie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28596" y="1571612"/>
            <a:ext cx="5875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sk-SK" dirty="0" smtClean="0"/>
              <a:t>znamená zbavenie buriny rastlín, ktoré pestujeme v záhrade</a:t>
            </a:r>
          </a:p>
          <a:p>
            <a:pPr>
              <a:buFontTx/>
              <a:buChar char="-"/>
            </a:pPr>
            <a:r>
              <a:rPr lang="sk-SK" dirty="0" smtClean="0"/>
              <a:t>potrebujeme k tomu:  motyku, vedro na burinu</a:t>
            </a:r>
            <a:endParaRPr lang="cs-CZ" dirty="0"/>
          </a:p>
        </p:txBody>
      </p:sp>
      <p:pic>
        <p:nvPicPr>
          <p:cNvPr id="7" name="Picture 2" descr="C:\Documents and Settings\PC01\Plocha\motyka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2428868"/>
            <a:ext cx="1785950" cy="1071570"/>
          </a:xfrm>
          <a:prstGeom prst="rect">
            <a:avLst/>
          </a:prstGeom>
          <a:noFill/>
        </p:spPr>
      </p:pic>
      <p:pic>
        <p:nvPicPr>
          <p:cNvPr id="8" name="Picture 3" descr="C:\Documents and Settings\PC01\Plocha\vedro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143116"/>
            <a:ext cx="1038225" cy="1104900"/>
          </a:xfrm>
          <a:prstGeom prst="rect">
            <a:avLst/>
          </a:prstGeom>
          <a:noFill/>
        </p:spPr>
      </p:pic>
      <p:pic>
        <p:nvPicPr>
          <p:cNvPr id="9" name="Picture 3" descr="C:\Documents and Settings\PC01\Plocha\pro524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786190"/>
            <a:ext cx="4857750" cy="241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857224" y="357166"/>
            <a:ext cx="77524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Daj do krúžku záhradné </a:t>
            </a:r>
            <a:r>
              <a:rPr lang="sk-SK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Náradie, ktoré je potrebné</a:t>
            </a:r>
          </a:p>
          <a:p>
            <a:pPr algn="ctr"/>
            <a:r>
              <a:rPr lang="sk-SK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 </a:t>
            </a:r>
            <a:r>
              <a:rPr lang="sk-SK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pleniu</a:t>
            </a:r>
            <a:endParaRPr lang="sk-SK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C:\Documents and Settings\PC01\Plocha\motyka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2071678"/>
            <a:ext cx="1785950" cy="1071570"/>
          </a:xfrm>
          <a:prstGeom prst="rect">
            <a:avLst/>
          </a:prstGeom>
          <a:noFill/>
        </p:spPr>
      </p:pic>
      <p:pic>
        <p:nvPicPr>
          <p:cNvPr id="5123" name="Picture 3" descr="C:\Documents and Settings\PC01\Plocha\vedro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214818"/>
            <a:ext cx="1678177" cy="1785950"/>
          </a:xfrm>
          <a:prstGeom prst="rect">
            <a:avLst/>
          </a:prstGeom>
          <a:noFill/>
        </p:spPr>
      </p:pic>
      <p:pic>
        <p:nvPicPr>
          <p:cNvPr id="5124" name="Picture 4" descr="C:\Documents and Settings\PC01\Plocha\hrable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3071810"/>
            <a:ext cx="1722578" cy="1643074"/>
          </a:xfrm>
          <a:prstGeom prst="rect">
            <a:avLst/>
          </a:prstGeom>
          <a:noFill/>
        </p:spPr>
      </p:pic>
      <p:pic>
        <p:nvPicPr>
          <p:cNvPr id="5125" name="Picture 5" descr="C:\Documents and Settings\PC01\Plocha\ryl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4214818"/>
            <a:ext cx="1714512" cy="1714512"/>
          </a:xfrm>
          <a:prstGeom prst="rect">
            <a:avLst/>
          </a:prstGeom>
          <a:noFill/>
        </p:spPr>
      </p:pic>
      <p:pic>
        <p:nvPicPr>
          <p:cNvPr id="5126" name="Picture 6" descr="C:\Documents and Settings\PC01\Plocha\lopata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2071678"/>
            <a:ext cx="2321735" cy="1143008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2928926" y="1357298"/>
            <a:ext cx="243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Použite guľôčkové pero!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071802" y="428604"/>
            <a:ext cx="2997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kyprenie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071538" y="1643050"/>
            <a:ext cx="75822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sk-SK" dirty="0" smtClean="0"/>
              <a:t>znamená prevzdušňovanie pôdy,</a:t>
            </a:r>
          </a:p>
          <a:p>
            <a:pPr>
              <a:buFontTx/>
              <a:buChar char="-"/>
            </a:pPr>
            <a:r>
              <a:rPr lang="sk-SK" dirty="0" smtClean="0"/>
              <a:t>pôda po zime je uľahnutá a preto potrebuje, aby sa do nej dostal vzduch, voda</a:t>
            </a:r>
          </a:p>
          <a:p>
            <a:r>
              <a:rPr lang="sk-SK" dirty="0" smtClean="0"/>
              <a:t>ľahšie prenikli aj živiny</a:t>
            </a:r>
          </a:p>
          <a:p>
            <a:r>
              <a:rPr lang="sk-SK" dirty="0" smtClean="0"/>
              <a:t>- Potrebujeme k tomu: motyku                     alebo rýľ</a:t>
            </a:r>
            <a:endParaRPr lang="cs-CZ" dirty="0"/>
          </a:p>
        </p:txBody>
      </p:sp>
      <p:pic>
        <p:nvPicPr>
          <p:cNvPr id="9" name="Picture 2" descr="C:\Documents and Settings\PC01\Plocha\363804_import-zahrada-rylovanie-ryl-motyka-plenie-burina-pole-rola-zahrada-rylovanie-ryl-rola-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857628"/>
            <a:ext cx="3929090" cy="2462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C:\Documents and Settings\PC01\Plocha\images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2357430"/>
            <a:ext cx="733425" cy="1238250"/>
          </a:xfrm>
          <a:prstGeom prst="rect">
            <a:avLst/>
          </a:prstGeom>
          <a:noFill/>
        </p:spPr>
      </p:pic>
      <p:pic>
        <p:nvPicPr>
          <p:cNvPr id="6149" name="Picture 5" descr="C:\Documents and Settings\PC01\Plocha\ryl+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2357430"/>
            <a:ext cx="333375" cy="120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714612" y="285728"/>
            <a:ext cx="3608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polievanie</a:t>
            </a:r>
            <a:endParaRPr lang="sk-SK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 descr="C:\Documents and Settings\PC01\Plocha\profimedia-0038706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071810"/>
            <a:ext cx="4286280" cy="2846358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1000100" y="1571612"/>
            <a:ext cx="47829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sk-SK" dirty="0" smtClean="0"/>
              <a:t> je </a:t>
            </a:r>
            <a:r>
              <a:rPr lang="sk-SK" dirty="0" smtClean="0"/>
              <a:t>v záhrade veľmi dôležité</a:t>
            </a:r>
          </a:p>
          <a:p>
            <a:pPr>
              <a:buFontTx/>
              <a:buChar char="-"/>
            </a:pPr>
            <a:r>
              <a:rPr lang="sk-SK" dirty="0" smtClean="0"/>
              <a:t> vďaka vode  si zabezpečujeme v záhrade úrodu</a:t>
            </a:r>
          </a:p>
          <a:p>
            <a:pPr>
              <a:buFontTx/>
              <a:buChar char="-"/>
            </a:pPr>
            <a:r>
              <a:rPr lang="sk-SK" dirty="0" smtClean="0"/>
              <a:t> polievame vtedy, ak dlho neprší – pôda je suchá</a:t>
            </a: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3079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BlokTextu 8"/>
          <p:cNvSpPr txBox="1"/>
          <p:nvPr/>
        </p:nvSpPr>
        <p:spPr>
          <a:xfrm>
            <a:off x="2786050" y="6072206"/>
            <a:ext cx="3700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Viete čo potrebujeme </a:t>
            </a:r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polievanie?</a:t>
            </a:r>
            <a:endParaRPr lang="cs-CZ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 descr="C:\Documents and Settings\PC01\Plocha\voda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4857760"/>
            <a:ext cx="1848212" cy="1428760"/>
          </a:xfrm>
          <a:prstGeom prst="rect">
            <a:avLst/>
          </a:prstGeom>
          <a:noFill/>
        </p:spPr>
      </p:pic>
      <p:pic>
        <p:nvPicPr>
          <p:cNvPr id="7174" name="Picture 6" descr="C:\Documents and Settings\PC01\Dokumenty\Obrázky\Galéria médií od spoločnosti Microsoft\j028347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285728"/>
            <a:ext cx="1398399" cy="2071702"/>
          </a:xfrm>
          <a:prstGeom prst="rect">
            <a:avLst/>
          </a:prstGeom>
          <a:noFill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4929198"/>
            <a:ext cx="137518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928802"/>
            <a:ext cx="1314566" cy="139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214818"/>
            <a:ext cx="1500198" cy="138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357430"/>
            <a:ext cx="1133471" cy="122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Obdĺžnik 18"/>
          <p:cNvSpPr/>
          <p:nvPr/>
        </p:nvSpPr>
        <p:spPr>
          <a:xfrm>
            <a:off x="928662" y="285728"/>
            <a:ext cx="78033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Ktoré práce sa vykonávajú v záhrade ?</a:t>
            </a:r>
            <a:endParaRPr lang="sk-SK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2928926" y="857232"/>
            <a:ext cx="3493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Na označenie použi guľôčkové pero</a:t>
            </a:r>
            <a:endParaRPr lang="cs-CZ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2000240"/>
            <a:ext cx="146468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4286256"/>
            <a:ext cx="8667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3929066"/>
            <a:ext cx="18192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BlokTextu 24"/>
          <p:cNvSpPr txBox="1"/>
          <p:nvPr/>
        </p:nvSpPr>
        <p:spPr>
          <a:xfrm>
            <a:off x="3929058" y="6215082"/>
            <a:ext cx="3716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Klikni na chrobáčika a vypracuj úlohu!</a:t>
            </a:r>
            <a:endParaRPr lang="cs-CZ" dirty="0"/>
          </a:p>
        </p:txBody>
      </p:sp>
      <p:pic>
        <p:nvPicPr>
          <p:cNvPr id="2064" name="Picture 16" descr="C:\Documents and Settings\PC01\Plocha\9.gif">
            <a:hlinkClick r:id="rId8" action="ppaction://hlinkfile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58" y="6072206"/>
            <a:ext cx="571504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3143240" y="428604"/>
            <a:ext cx="3054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Snežienka</a:t>
            </a:r>
            <a:endParaRPr lang="sk-SK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4" name="Picture 6" descr="C:\Documents and Settings\PC01\Plocha\8de33df68e8ae184c219633dba63e5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785926"/>
            <a:ext cx="2996967" cy="4071966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1285852" y="2285992"/>
            <a:ext cx="3265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sk-SK" dirty="0" smtClean="0"/>
              <a:t>začína kvitnúť v mesiaci február</a:t>
            </a:r>
          </a:p>
          <a:p>
            <a:pPr>
              <a:buFontTx/>
              <a:buChar char="-"/>
            </a:pPr>
            <a:r>
              <a:rPr lang="sk-SK" dirty="0" smtClean="0"/>
              <a:t> je prvou jarnou kvetinou</a:t>
            </a:r>
            <a:endParaRPr lang="cs-CZ" dirty="0"/>
          </a:p>
        </p:txBody>
      </p:sp>
      <p:pic>
        <p:nvPicPr>
          <p:cNvPr id="2055" name="Picture 7" descr="C:\Documents and Settings\PC01\Plocha\profimedia-00106806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429000"/>
            <a:ext cx="3810001" cy="253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PC01\Plocha\violka-vonna-fialka-0618.jpg"/>
          <p:cNvPicPr>
            <a:picLocks noChangeAspect="1" noChangeArrowheads="1"/>
          </p:cNvPicPr>
          <p:nvPr/>
        </p:nvPicPr>
        <p:blipFill>
          <a:blip r:embed="rId2" cstate="print"/>
          <a:srcRect b="11654"/>
          <a:stretch>
            <a:fillRect/>
          </a:stretch>
        </p:blipFill>
        <p:spPr bwMode="auto">
          <a:xfrm>
            <a:off x="1857356" y="1643050"/>
            <a:ext cx="5170863" cy="3037903"/>
          </a:xfrm>
          <a:prstGeom prst="rect">
            <a:avLst/>
          </a:prstGeom>
          <a:noFill/>
        </p:spPr>
      </p:pic>
      <p:sp>
        <p:nvSpPr>
          <p:cNvPr id="8" name="Obdĺžnik 7"/>
          <p:cNvSpPr/>
          <p:nvPr/>
        </p:nvSpPr>
        <p:spPr>
          <a:xfrm>
            <a:off x="2680465" y="642918"/>
            <a:ext cx="4059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Fialka voňavá</a:t>
            </a:r>
            <a:endParaRPr lang="sk-SK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1857356" y="5143512"/>
            <a:ext cx="5246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sk-SK" dirty="0" smtClean="0"/>
              <a:t>rastie v tieni a má tmavšie  kvety, ktoré krásne voňajú</a:t>
            </a:r>
          </a:p>
          <a:p>
            <a:pPr>
              <a:buFontTx/>
              <a:buChar char="-"/>
            </a:pPr>
            <a:r>
              <a:rPr lang="sk-SK" dirty="0" smtClean="0"/>
              <a:t>kvitne od marca do apríla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428992" y="357166"/>
            <a:ext cx="22871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Púpava</a:t>
            </a:r>
            <a:endParaRPr lang="sk-SK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3" descr="C:\Documents and Settings\PC01\Plocha\frantisek_frimmer_107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4186135" cy="3143272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428596" y="5500702"/>
            <a:ext cx="8363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dirty="0"/>
              <a:t>p</a:t>
            </a:r>
            <a:r>
              <a:rPr lang="sk-SK" dirty="0" smtClean="0"/>
              <a:t>úpava je </a:t>
            </a:r>
            <a:r>
              <a:rPr lang="sk-SK" dirty="0" err="1" smtClean="0"/>
              <a:t>žiarivožltá</a:t>
            </a:r>
            <a:r>
              <a:rPr lang="sk-SK" dirty="0" smtClean="0"/>
              <a:t> kvetina, ktorá sa ešte na jar premení na bielu páperovú guľôčku</a:t>
            </a:r>
            <a:endParaRPr lang="cs-CZ" dirty="0"/>
          </a:p>
        </p:txBody>
      </p:sp>
      <p:pic>
        <p:nvPicPr>
          <p:cNvPr id="4100" name="Picture 4" descr="C:\Documents and Settings\PC01\Plocha\letna-pupava-bra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85860"/>
            <a:ext cx="4238655" cy="3178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>
                <a:solidFill>
                  <a:srgbClr val="CC0099"/>
                </a:solidFill>
              </a:rPr>
              <a:t>Nájdi medzi týmito kvetmi snežienku a púpavu. </a:t>
            </a:r>
            <a:r>
              <a:rPr lang="sk-SK" sz="2400" dirty="0" smtClean="0"/>
              <a:t>Na ich označenie použite guľôčkové pero</a:t>
            </a:r>
            <a:endParaRPr lang="cs-CZ" sz="2400" dirty="0"/>
          </a:p>
        </p:txBody>
      </p:sp>
      <p:pic>
        <p:nvPicPr>
          <p:cNvPr id="4" name="Picture 3" descr="C:\Documents and Settings\PC01\Plocha\19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714884"/>
            <a:ext cx="1385893" cy="1517883"/>
          </a:xfrm>
          <a:prstGeom prst="rect">
            <a:avLst/>
          </a:prstGeom>
          <a:noFill/>
        </p:spPr>
      </p:pic>
      <p:pic>
        <p:nvPicPr>
          <p:cNvPr id="5" name="Picture 4" descr="C:\Documents and Settings\PC01\Plocha\30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143116"/>
            <a:ext cx="1285884" cy="1285884"/>
          </a:xfrm>
          <a:prstGeom prst="rect">
            <a:avLst/>
          </a:prstGeom>
          <a:noFill/>
        </p:spPr>
      </p:pic>
      <p:pic>
        <p:nvPicPr>
          <p:cNvPr id="5122" name="Picture 2" descr="C:\Documents and Settings\PC01\Plocha\3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285992"/>
            <a:ext cx="1285884" cy="1675546"/>
          </a:xfrm>
          <a:prstGeom prst="rect">
            <a:avLst/>
          </a:prstGeom>
          <a:noFill/>
        </p:spPr>
      </p:pic>
      <p:pic>
        <p:nvPicPr>
          <p:cNvPr id="5124" name="Picture 4" descr="C:\Documents and Settings\PC01\Plocha\14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000504"/>
            <a:ext cx="1571636" cy="2075365"/>
          </a:xfrm>
          <a:prstGeom prst="rect">
            <a:avLst/>
          </a:prstGeom>
          <a:noFill/>
        </p:spPr>
      </p:pic>
      <p:pic>
        <p:nvPicPr>
          <p:cNvPr id="5125" name="Picture 5" descr="C:\Documents and Settings\PC01\Plocha\20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3000372"/>
            <a:ext cx="1785950" cy="1892574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2500298" y="6215082"/>
            <a:ext cx="292895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Úloha: Namaľuj jarný kvietok.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dirty="0" smtClean="0"/>
              <a:t>každá rastlinka má: koreň, stonku, listy a kvety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5" name="Obdĺžnik 4"/>
          <p:cNvSpPr/>
          <p:nvPr/>
        </p:nvSpPr>
        <p:spPr>
          <a:xfrm>
            <a:off x="1000100" y="428604"/>
            <a:ext cx="7143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Časti jarných kvetov</a:t>
            </a:r>
            <a:endParaRPr lang="cs-CZ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2357430"/>
            <a:ext cx="2286016" cy="374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2500306"/>
            <a:ext cx="326084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214290"/>
            <a:ext cx="3357586" cy="638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1071546"/>
            <a:ext cx="3373362" cy="552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dĺžnik 3"/>
          <p:cNvSpPr/>
          <p:nvPr/>
        </p:nvSpPr>
        <p:spPr>
          <a:xfrm>
            <a:off x="285720" y="214290"/>
            <a:ext cx="47863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Priraď časti rastliny</a:t>
            </a:r>
            <a:endParaRPr lang="sk-SK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643050"/>
            <a:ext cx="1500198" cy="57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714884"/>
            <a:ext cx="1714512" cy="55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3214686"/>
            <a:ext cx="881069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4929198"/>
            <a:ext cx="1071570" cy="55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ĺžnik 10"/>
          <p:cNvSpPr/>
          <p:nvPr/>
        </p:nvSpPr>
        <p:spPr>
          <a:xfrm>
            <a:off x="4857752" y="428604"/>
            <a:ext cx="4008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Na ich označenie použite guľôčkové pero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2071670" y="500042"/>
            <a:ext cx="4961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Úloha pre žiakov</a:t>
            </a:r>
            <a:endParaRPr lang="sk-SK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klikni na slovo </a:t>
            </a:r>
            <a:r>
              <a:rPr lang="sk-SK" dirty="0" smtClean="0">
                <a:solidFill>
                  <a:srgbClr val="00B050"/>
                </a:solidFill>
                <a:hlinkClick r:id="rId2" action="ppaction://hlinkfile"/>
              </a:rPr>
              <a:t>narcis</a:t>
            </a:r>
            <a:r>
              <a:rPr lang="sk-SK" dirty="0" smtClean="0"/>
              <a:t>, vymaľuj kvety, vystrihni časti rastliny a správne ich nalep.</a:t>
            </a:r>
          </a:p>
          <a:p>
            <a:endParaRPr lang="sk-SK" dirty="0" smtClean="0"/>
          </a:p>
          <a:p>
            <a:pPr algn="ctr">
              <a:buNone/>
            </a:pPr>
            <a:r>
              <a:rPr lang="sk-SK" dirty="0" smtClean="0">
                <a:solidFill>
                  <a:srgbClr val="00B050"/>
                </a:solidFill>
              </a:rPr>
              <a:t>Ktorú časť rastliny ste nenalepili?</a:t>
            </a: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4100" name="Picture 4" descr="C:\Documents and Settings\PC01\Plocha\2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000504"/>
            <a:ext cx="285750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293</Words>
  <Application>Microsoft Office PowerPoint</Application>
  <PresentationFormat>Prezentácia na obrazovke (4:3)</PresentationFormat>
  <Paragraphs>53</Paragraphs>
  <Slides>18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Motív Office</vt:lpstr>
      <vt:lpstr>Snímka 1</vt:lpstr>
      <vt:lpstr>Snímka 2</vt:lpstr>
      <vt:lpstr>Snímka 3</vt:lpstr>
      <vt:lpstr>Snímka 4</vt:lpstr>
      <vt:lpstr>Nájdi medzi týmito kvetmi snežienku a púpavu. Na ich označenie použite guľôčkové pero</vt:lpstr>
      <vt:lpstr>Snímka 6</vt:lpstr>
      <vt:lpstr>Snímka 7</vt:lpstr>
      <vt:lpstr>Snímka 8</vt:lpstr>
      <vt:lpstr>Snímka 9</vt:lpstr>
      <vt:lpstr>Snímka 10</vt:lpstr>
      <vt:lpstr>S pani učiteľkou si urobte pokus.</vt:lpstr>
      <vt:lpstr>Snímka 12</vt:lpstr>
      <vt:lpstr>Snímka 13</vt:lpstr>
      <vt:lpstr>plenie</vt:lpstr>
      <vt:lpstr>Snímka 15</vt:lpstr>
      <vt:lpstr>Snímka 16</vt:lpstr>
      <vt:lpstr>Snímka 17</vt:lpstr>
      <vt:lpstr>Snímka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Your User Name</dc:creator>
  <cp:lastModifiedBy>Cepkova</cp:lastModifiedBy>
  <cp:revision>72</cp:revision>
  <dcterms:created xsi:type="dcterms:W3CDTF">2010-02-19T20:30:18Z</dcterms:created>
  <dcterms:modified xsi:type="dcterms:W3CDTF">2012-02-06T19:19:02Z</dcterms:modified>
</cp:coreProperties>
</file>