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74" r:id="rId6"/>
    <p:sldId id="260" r:id="rId7"/>
    <p:sldId id="275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FF66"/>
    <a:srgbClr val="00FFFF"/>
    <a:srgbClr val="FFFF66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75042-2D77-4FD6-A887-5C6FD44EE58E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8FB7F-2709-4A66-9EB8-EC8D9A9258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FB7F-2709-4A66-9EB8-EC8D9A9258C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infovekacik.infovek.sk/2004-marec/zahrajme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260648"/>
            <a:ext cx="44291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60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JARNÉ KVETY</a:t>
            </a:r>
            <a:endParaRPr lang="sk-SK" sz="60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 b="18814"/>
          <a:stretch>
            <a:fillRect/>
          </a:stretch>
        </p:blipFill>
        <p:spPr bwMode="auto">
          <a:xfrm>
            <a:off x="-180528" y="1772816"/>
            <a:ext cx="3071802" cy="271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3212976"/>
            <a:ext cx="32755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Documents and Settings\PC01\Dokumenty\Obrázky\Galéria médií od spoločnosti Microsoft\j0123273.wm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3861048"/>
            <a:ext cx="1778965" cy="2676449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332656"/>
            <a:ext cx="2016224" cy="317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716016" y="404664"/>
            <a:ext cx="3054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Snežienka</a:t>
            </a:r>
            <a:endParaRPr lang="sk-SK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4" name="Picture 6" descr="C:\Documents and Settings\PC01\Plocha\8de33df68e8ae184c219633dba63e5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1" y="548680"/>
            <a:ext cx="4345827" cy="5904656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4644008" y="184482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začína kvitnúť v mesiaci február</a:t>
            </a:r>
          </a:p>
          <a:p>
            <a:pPr>
              <a:buFontTx/>
              <a:buChar char="-"/>
            </a:pPr>
            <a:r>
              <a:rPr lang="sk-SK" dirty="0" smtClean="0"/>
              <a:t> je prvou jarnou kvetinou – poslom jari</a:t>
            </a:r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dirty="0" err="1" smtClean="0"/>
              <a:t>patrí</a:t>
            </a:r>
            <a:r>
              <a:rPr lang="cs-CZ" dirty="0" smtClean="0"/>
              <a:t> </a:t>
            </a:r>
            <a:r>
              <a:rPr lang="cs-CZ" dirty="0" err="1" smtClean="0"/>
              <a:t>medzi</a:t>
            </a:r>
            <a:r>
              <a:rPr lang="cs-CZ" dirty="0" smtClean="0"/>
              <a:t> </a:t>
            </a:r>
            <a:r>
              <a:rPr lang="cs-CZ" dirty="0" err="1" smtClean="0"/>
              <a:t>chránené</a:t>
            </a:r>
            <a:r>
              <a:rPr lang="cs-CZ" dirty="0" smtClean="0"/>
              <a:t> </a:t>
            </a:r>
            <a:r>
              <a:rPr lang="cs-CZ" dirty="0" err="1" smtClean="0"/>
              <a:t>rastliny</a:t>
            </a:r>
            <a:endParaRPr lang="cs-CZ" dirty="0" smtClean="0"/>
          </a:p>
          <a:p>
            <a:pPr>
              <a:buFontTx/>
              <a:buChar char="-"/>
            </a:pPr>
            <a:r>
              <a:rPr lang="sk-SK" dirty="0" smtClean="0"/>
              <a:t> rastie v lesoch a hájoch</a:t>
            </a:r>
            <a:endParaRPr lang="cs-CZ" dirty="0"/>
          </a:p>
        </p:txBody>
      </p:sp>
      <p:pic>
        <p:nvPicPr>
          <p:cNvPr id="2051" name="Picture 3" descr="C:\Documents and Settings\PC01\Dokumenty\Obrázky\snezenka_anim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3861048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2627784" y="260648"/>
            <a:ext cx="4059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Fialka voňavá</a:t>
            </a:r>
            <a:endParaRPr lang="sk-SK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635896" y="5517232"/>
            <a:ext cx="5246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rastie v tieni a má tmavšie  kvety, ktoré krásne voňajú</a:t>
            </a:r>
          </a:p>
          <a:p>
            <a:pPr>
              <a:buFontTx/>
              <a:buChar char="-"/>
            </a:pPr>
            <a:r>
              <a:rPr lang="sk-SK" dirty="0" smtClean="0"/>
              <a:t>kvitne od marca do apríla, má veľa druhov </a:t>
            </a:r>
          </a:p>
          <a:p>
            <a:pPr>
              <a:buFontTx/>
              <a:buChar char="-"/>
            </a:pPr>
            <a:r>
              <a:rPr lang="sk-SK" dirty="0" smtClean="0"/>
              <a:t> </a:t>
            </a:r>
            <a:r>
              <a:rPr lang="pl-PL" dirty="0" smtClean="0"/>
              <a:t>jej hlavným znakom je vôňa</a:t>
            </a:r>
            <a:endParaRPr lang="sk-SK" dirty="0" smtClean="0"/>
          </a:p>
          <a:p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124744"/>
            <a:ext cx="5832648" cy="436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988840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179948" y="404664"/>
            <a:ext cx="4964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Prvosienka jarná</a:t>
            </a:r>
            <a:endParaRPr lang="sk-SK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28597" y="5500702"/>
            <a:ext cx="8319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dirty="0" err="1" smtClean="0"/>
              <a:t>rastie</a:t>
            </a:r>
            <a:r>
              <a:rPr lang="cs-CZ" dirty="0" smtClean="0"/>
              <a:t> na </a:t>
            </a:r>
            <a:r>
              <a:rPr lang="cs-CZ" dirty="0" err="1" smtClean="0"/>
              <a:t>lúkach</a:t>
            </a:r>
            <a:r>
              <a:rPr lang="cs-CZ" dirty="0" smtClean="0"/>
              <a:t> a </a:t>
            </a:r>
            <a:r>
              <a:rPr lang="cs-CZ" dirty="0" err="1" smtClean="0"/>
              <a:t>pasienkoch</a:t>
            </a:r>
            <a:r>
              <a:rPr lang="cs-CZ" dirty="0" smtClean="0"/>
              <a:t>, </a:t>
            </a:r>
            <a:r>
              <a:rPr lang="cs-CZ" dirty="0" err="1" smtClean="0"/>
              <a:t>najmä</a:t>
            </a:r>
            <a:r>
              <a:rPr lang="cs-CZ" dirty="0" smtClean="0"/>
              <a:t> 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svetlejších</a:t>
            </a:r>
            <a:r>
              <a:rPr lang="cs-CZ" dirty="0" smtClean="0"/>
              <a:t> listnatých </a:t>
            </a:r>
            <a:r>
              <a:rPr lang="cs-CZ" dirty="0" err="1" smtClean="0"/>
              <a:t>lesoch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kvitne </a:t>
            </a:r>
            <a:r>
              <a:rPr lang="cs-CZ" dirty="0" err="1" smtClean="0"/>
              <a:t>marec</a:t>
            </a:r>
            <a:r>
              <a:rPr lang="cs-CZ" dirty="0" smtClean="0"/>
              <a:t> – apríl – máj</a:t>
            </a:r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dirty="0" err="1" smtClean="0"/>
              <a:t>patrí</a:t>
            </a:r>
            <a:r>
              <a:rPr lang="cs-CZ" dirty="0" smtClean="0"/>
              <a:t> k </a:t>
            </a:r>
            <a:r>
              <a:rPr lang="cs-CZ" dirty="0" err="1" smtClean="0"/>
              <a:t>liečivým</a:t>
            </a:r>
            <a:r>
              <a:rPr lang="cs-CZ" dirty="0" smtClean="0"/>
              <a:t> </a:t>
            </a:r>
            <a:r>
              <a:rPr lang="cs-CZ" dirty="0" err="1" smtClean="0"/>
              <a:t>rastlinám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3613373" cy="4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2060848"/>
            <a:ext cx="2133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427425" y="384473"/>
            <a:ext cx="2289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Tulipán</a:t>
            </a:r>
            <a:endParaRPr lang="sk-SK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PC01\Dokumenty\Obrázky\MM900354467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404664"/>
            <a:ext cx="936104" cy="920758"/>
          </a:xfrm>
          <a:prstGeom prst="rect">
            <a:avLst/>
          </a:prstGeom>
          <a:noFill/>
        </p:spPr>
      </p:pic>
      <p:pic>
        <p:nvPicPr>
          <p:cNvPr id="5123" name="Picture 3" descr="C:\Documents and Settings\PC01\Dokumenty\Obrázky\tulip (12)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332656"/>
            <a:ext cx="851573" cy="1152128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899592" y="5805264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- je </a:t>
            </a:r>
            <a:r>
              <a:rPr lang="cs-CZ" dirty="0" err="1" smtClean="0"/>
              <a:t>ďalší</a:t>
            </a:r>
            <a:r>
              <a:rPr lang="cs-CZ" dirty="0" smtClean="0"/>
              <a:t> z </a:t>
            </a:r>
            <a:r>
              <a:rPr lang="cs-CZ" dirty="0" err="1" smtClean="0"/>
              <a:t>najobľúbenejších</a:t>
            </a:r>
            <a:r>
              <a:rPr lang="cs-CZ" dirty="0" smtClean="0"/>
              <a:t> </a:t>
            </a:r>
            <a:r>
              <a:rPr lang="cs-CZ" dirty="0" err="1" smtClean="0"/>
              <a:t>cibuľových</a:t>
            </a:r>
            <a:r>
              <a:rPr lang="cs-CZ" dirty="0" smtClean="0"/>
              <a:t> </a:t>
            </a:r>
            <a:r>
              <a:rPr lang="cs-CZ" dirty="0" err="1" smtClean="0"/>
              <a:t>trvácich</a:t>
            </a:r>
            <a:r>
              <a:rPr lang="cs-CZ" dirty="0" smtClean="0"/>
              <a:t> </a:t>
            </a:r>
            <a:r>
              <a:rPr lang="cs-CZ" dirty="0" err="1" smtClean="0"/>
              <a:t>záhradných</a:t>
            </a:r>
            <a:r>
              <a:rPr lang="cs-CZ" dirty="0" smtClean="0"/>
              <a:t> </a:t>
            </a:r>
            <a:r>
              <a:rPr lang="cs-CZ" dirty="0" err="1" smtClean="0"/>
              <a:t>kvetov</a:t>
            </a:r>
            <a:r>
              <a:rPr lang="cs-CZ" dirty="0" smtClean="0"/>
              <a:t> u nás - </a:t>
            </a:r>
            <a:r>
              <a:rPr lang="cs-CZ" dirty="0" err="1" smtClean="0"/>
              <a:t>začínajú</a:t>
            </a:r>
            <a:r>
              <a:rPr lang="cs-CZ" dirty="0" smtClean="0"/>
              <a:t> </a:t>
            </a:r>
            <a:r>
              <a:rPr lang="cs-CZ" dirty="0" err="1" smtClean="0"/>
              <a:t>kvitnúť</a:t>
            </a:r>
            <a:r>
              <a:rPr lang="cs-CZ" dirty="0" smtClean="0"/>
              <a:t> v </a:t>
            </a:r>
            <a:r>
              <a:rPr lang="cs-CZ" dirty="0" err="1" smtClean="0"/>
              <a:t>marci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1700808"/>
            <a:ext cx="5350901" cy="4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200" dirty="0" smtClean="0">
                <a:solidFill>
                  <a:srgbClr val="CC0099"/>
                </a:solidFill>
              </a:rPr>
              <a:t>Spoj obrázok so správnym názvom jarného kvetu! </a:t>
            </a:r>
            <a:br>
              <a:rPr lang="sk-SK" sz="3200" dirty="0" smtClean="0">
                <a:solidFill>
                  <a:srgbClr val="CC0099"/>
                </a:solidFill>
              </a:rPr>
            </a:br>
            <a:r>
              <a:rPr lang="sk-SK" sz="2400" dirty="0" smtClean="0"/>
              <a:t>Na ich označenie použite guľôčkové pero !</a:t>
            </a:r>
            <a:endParaRPr lang="cs-CZ" sz="24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1628800"/>
            <a:ext cx="123339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/>
          <a:srcRect l="11721" b="18814"/>
          <a:stretch>
            <a:fillRect/>
          </a:stretch>
        </p:blipFill>
        <p:spPr bwMode="auto">
          <a:xfrm>
            <a:off x="395536" y="1772816"/>
            <a:ext cx="1944216" cy="194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 descr="C:\Documents and Settings\PC01\Dokumenty\Obrázky\Galéria médií od spoločnosti Microsoft\j0123273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20272" y="1484784"/>
            <a:ext cx="1512168" cy="2275053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27784" y="1700808"/>
            <a:ext cx="186614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BlokTextu 14"/>
          <p:cNvSpPr txBox="1"/>
          <p:nvPr/>
        </p:nvSpPr>
        <p:spPr>
          <a:xfrm>
            <a:off x="4860032" y="4797152"/>
            <a:ext cx="143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Fialka voňavá</a:t>
            </a:r>
            <a:endParaRPr lang="cs-CZ" dirty="0"/>
          </a:p>
        </p:txBody>
      </p:sp>
      <p:sp>
        <p:nvSpPr>
          <p:cNvPr id="16" name="BlokTextu 15"/>
          <p:cNvSpPr txBox="1"/>
          <p:nvPr/>
        </p:nvSpPr>
        <p:spPr>
          <a:xfrm>
            <a:off x="2555776" y="5661248"/>
            <a:ext cx="173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Prvosienka jarná</a:t>
            </a:r>
            <a:endParaRPr lang="cs-CZ" dirty="0"/>
          </a:p>
        </p:txBody>
      </p:sp>
      <p:sp>
        <p:nvSpPr>
          <p:cNvPr id="17" name="BlokTextu 16"/>
          <p:cNvSpPr txBox="1"/>
          <p:nvPr/>
        </p:nvSpPr>
        <p:spPr>
          <a:xfrm>
            <a:off x="971600" y="5085184"/>
            <a:ext cx="86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Tulipán</a:t>
            </a:r>
            <a:endParaRPr lang="cs-CZ" dirty="0"/>
          </a:p>
        </p:txBody>
      </p:sp>
      <p:sp>
        <p:nvSpPr>
          <p:cNvPr id="18" name="BlokTextu 17"/>
          <p:cNvSpPr txBox="1"/>
          <p:nvPr/>
        </p:nvSpPr>
        <p:spPr>
          <a:xfrm>
            <a:off x="6372200" y="5877272"/>
            <a:ext cx="111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Snežienka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63688" y="2348880"/>
            <a:ext cx="6157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sk-SK" sz="2000" u="sng" dirty="0" smtClean="0">
                <a:solidFill>
                  <a:prstClr val="black"/>
                </a:solidFill>
                <a:hlinkClick r:id="rId2"/>
              </a:rPr>
              <a:t>http://infovekacik.infovek.sk/2004-marec/zahrajme.php</a:t>
            </a:r>
            <a:endParaRPr lang="cs-CZ" sz="2000" dirty="0" smtClean="0">
              <a:solidFill>
                <a:prstClr val="black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259632" y="620688"/>
            <a:ext cx="6912768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sk-SK" sz="3200" dirty="0" smtClean="0">
                <a:solidFill>
                  <a:prstClr val="black"/>
                </a:solidFill>
              </a:rPr>
              <a:t>Zahrajte sa pexeso o jarných kvetoch!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sk-SK" sz="1600" dirty="0" smtClean="0">
                <a:solidFill>
                  <a:prstClr val="black"/>
                </a:solidFill>
              </a:rPr>
              <a:t>Kliknite na nižšie uvedenú stránku.</a:t>
            </a:r>
            <a:endParaRPr lang="cs-CZ" sz="1600" dirty="0" smtClean="0">
              <a:solidFill>
                <a:prstClr val="black"/>
              </a:solidFill>
            </a:endParaRPr>
          </a:p>
        </p:txBody>
      </p:sp>
      <p:pic>
        <p:nvPicPr>
          <p:cNvPr id="7170" name="Picture 2" descr="C:\Documents and Settings\PC01\Plocha\206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364502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120</Words>
  <Application>Microsoft Office PowerPoint</Application>
  <PresentationFormat>Prezentácia na obrazovke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Snímka 1</vt:lpstr>
      <vt:lpstr>Snímka 2</vt:lpstr>
      <vt:lpstr>Snímka 3</vt:lpstr>
      <vt:lpstr>Snímka 4</vt:lpstr>
      <vt:lpstr>Tulipán</vt:lpstr>
      <vt:lpstr>Spoj obrázok so správnym názvom jarného kvetu!  Na ich označenie použite guľôčkové pero !</vt:lpstr>
      <vt:lpstr>Snímka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Barbora</cp:lastModifiedBy>
  <cp:revision>87</cp:revision>
  <dcterms:created xsi:type="dcterms:W3CDTF">2010-02-19T20:30:18Z</dcterms:created>
  <dcterms:modified xsi:type="dcterms:W3CDTF">2012-02-06T20:24:01Z</dcterms:modified>
</cp:coreProperties>
</file>