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8C44-4C35-4D3F-807B-A51733736FEA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0C00-32A6-4300-B70C-3A0CE20C5CB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vekacik.infovek.sk/2003-januar/zahrajme1.php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43808" y="188640"/>
            <a:ext cx="3443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JAR V SADE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91680" y="5949280"/>
            <a:ext cx="632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Ovocné stromy treba na jar ošetriť. Malé stromčeky treba okopať.</a:t>
            </a:r>
          </a:p>
          <a:p>
            <a:pPr algn="ctr"/>
            <a:r>
              <a:rPr lang="sk-SK" dirty="0" smtClean="0"/>
              <a:t>Suché konáre sa orezávajú. Proti škodcom sa stromy postrekujú.</a:t>
            </a:r>
            <a:endParaRPr lang="cs-CZ" dirty="0"/>
          </a:p>
        </p:txBody>
      </p:sp>
      <p:pic>
        <p:nvPicPr>
          <p:cNvPr id="6" name="Obrázok 5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685800" cy="752475"/>
          </a:xfrm>
          <a:prstGeom prst="rect">
            <a:avLst/>
          </a:prstGeom>
        </p:spPr>
      </p:pic>
      <p:pic>
        <p:nvPicPr>
          <p:cNvPr id="7" name="Obrázok 6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877272"/>
            <a:ext cx="1190625" cy="771525"/>
          </a:xfrm>
          <a:prstGeom prst="rect">
            <a:avLst/>
          </a:prstGeom>
        </p:spPr>
      </p:pic>
      <p:pic>
        <p:nvPicPr>
          <p:cNvPr id="8" name="Obrázok 7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16416" y="3140968"/>
            <a:ext cx="648072" cy="752475"/>
          </a:xfrm>
          <a:prstGeom prst="rect">
            <a:avLst/>
          </a:prstGeom>
        </p:spPr>
      </p:pic>
      <p:pic>
        <p:nvPicPr>
          <p:cNvPr id="9" name="Obrázok 8" descr="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1440160" cy="720080"/>
          </a:xfrm>
          <a:prstGeom prst="rect">
            <a:avLst/>
          </a:prstGeom>
        </p:spPr>
      </p:pic>
      <p:pic>
        <p:nvPicPr>
          <p:cNvPr id="10" name="Obrázok 9" descr="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4541">
            <a:off x="289633" y="3251087"/>
            <a:ext cx="571500" cy="571500"/>
          </a:xfrm>
          <a:prstGeom prst="rect">
            <a:avLst/>
          </a:prstGeom>
        </p:spPr>
      </p:pic>
      <p:pic>
        <p:nvPicPr>
          <p:cNvPr id="11" name="Obrázok 10" descr="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62037">
            <a:off x="8275041" y="5835897"/>
            <a:ext cx="571500" cy="571500"/>
          </a:xfrm>
          <a:prstGeom prst="rect">
            <a:avLst/>
          </a:prstGeom>
        </p:spPr>
      </p:pic>
      <p:pic>
        <p:nvPicPr>
          <p:cNvPr id="12" name="Obrázok 11" descr="9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204235">
            <a:off x="323528" y="1052736"/>
            <a:ext cx="352425" cy="247650"/>
          </a:xfrm>
          <a:prstGeom prst="rect">
            <a:avLst/>
          </a:prstGeom>
        </p:spPr>
      </p:pic>
      <p:pic>
        <p:nvPicPr>
          <p:cNvPr id="13" name="Obrázok 12" descr="9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846753">
            <a:off x="8313049" y="987401"/>
            <a:ext cx="715812" cy="34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260648"/>
            <a:ext cx="2475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Čerešňa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43808" y="4046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Kvitne skoro na jar. Je to mohutný ovocný strom. </a:t>
            </a:r>
          </a:p>
          <a:p>
            <a:r>
              <a:rPr lang="sk-SK" dirty="0" smtClean="0"/>
              <a:t>Má biele kvety.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168352" cy="237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1803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245346" cy="24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9366" t="8712" r="17870"/>
          <a:stretch>
            <a:fillRect/>
          </a:stretch>
        </p:blipFill>
        <p:spPr bwMode="auto">
          <a:xfrm>
            <a:off x="899592" y="3573016"/>
            <a:ext cx="34589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332656"/>
            <a:ext cx="204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Jabloň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95736" y="404664"/>
            <a:ext cx="670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Je u nás najrozšírenejší ovocný strom. Má guľovitú korunu, ružovkasté</a:t>
            </a:r>
          </a:p>
          <a:p>
            <a:r>
              <a:rPr lang="sk-SK" dirty="0" smtClean="0"/>
              <a:t>Kvety a chutné plody jablká.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11" r="7369" b="10311"/>
          <a:stretch>
            <a:fillRect/>
          </a:stretch>
        </p:blipFill>
        <p:spPr bwMode="auto">
          <a:xfrm>
            <a:off x="611560" y="1196752"/>
            <a:ext cx="3024336" cy="24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7208"/>
          <a:stretch>
            <a:fillRect/>
          </a:stretch>
        </p:blipFill>
        <p:spPr bwMode="auto">
          <a:xfrm>
            <a:off x="4860032" y="1124744"/>
            <a:ext cx="3312368" cy="26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2493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4171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59632" y="692696"/>
            <a:ext cx="450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b="1" dirty="0" smtClean="0"/>
              <a:t>Na jar pohrabeme i trávniky. </a:t>
            </a:r>
          </a:p>
        </p:txBody>
      </p:sp>
      <p:pic>
        <p:nvPicPr>
          <p:cNvPr id="7" name="Obrázok 6" descr="MM9002839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1575420" cy="1514827"/>
          </a:xfrm>
          <a:prstGeom prst="rect">
            <a:avLst/>
          </a:prstGeom>
        </p:spPr>
      </p:pic>
      <p:pic>
        <p:nvPicPr>
          <p:cNvPr id="8" name="Obrázok 7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92896"/>
            <a:ext cx="1990725" cy="876300"/>
          </a:xfrm>
          <a:prstGeom prst="rect">
            <a:avLst/>
          </a:prstGeom>
        </p:spPr>
      </p:pic>
      <p:pic>
        <p:nvPicPr>
          <p:cNvPr id="9" name="Obrázok 8" descr="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204864"/>
            <a:ext cx="1905000" cy="121920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4031432" y="206084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dirty="0">
                <a:solidFill>
                  <a:prstClr val="black"/>
                </a:solidFill>
              </a:rPr>
              <a:t>Suchú trávu nikdy nevypaľujeme</a:t>
            </a:r>
            <a:r>
              <a:rPr lang="sk-SK" sz="2400" dirty="0">
                <a:solidFill>
                  <a:prstClr val="black"/>
                </a:solidFill>
              </a:rPr>
              <a:t>.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483768" y="429309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800" b="1" dirty="0" smtClean="0">
                <a:solidFill>
                  <a:prstClr val="black"/>
                </a:solidFill>
              </a:rPr>
              <a:t>Zahrajte </a:t>
            </a:r>
            <a:r>
              <a:rPr lang="sk-SK" sz="2800" b="1" dirty="0">
                <a:solidFill>
                  <a:prstClr val="black"/>
                </a:solidFill>
              </a:rPr>
              <a:t>sa pexeso </a:t>
            </a:r>
            <a:r>
              <a:rPr lang="sk-SK" sz="2800" b="1" dirty="0" smtClean="0">
                <a:solidFill>
                  <a:prstClr val="black"/>
                </a:solidFill>
              </a:rPr>
              <a:t>ovocie!</a:t>
            </a:r>
            <a:endParaRPr lang="cs-CZ" sz="2800" b="1" dirty="0">
              <a:solidFill>
                <a:prstClr val="black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619672" y="515719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>
                <a:hlinkClick r:id="rId6"/>
              </a:rPr>
              <a:t>http://</a:t>
            </a:r>
            <a:r>
              <a:rPr lang="sk-SK" u="sng" dirty="0" smtClean="0">
                <a:hlinkClick r:id="rId6"/>
              </a:rPr>
              <a:t>infovekacik.infovek.sk/2003-januar/zahrajme1.php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80</Words>
  <Application>Microsoft Office PowerPoint</Application>
  <PresentationFormat>Prezentácia na obrazovke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Snímka 1</vt:lpstr>
      <vt:lpstr>Snímka 2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17</cp:revision>
  <dcterms:created xsi:type="dcterms:W3CDTF">2010-08-10T11:07:02Z</dcterms:created>
  <dcterms:modified xsi:type="dcterms:W3CDTF">2010-08-10T11:44:39Z</dcterms:modified>
</cp:coreProperties>
</file>