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5536-AF36-4C57-B5DD-0084A3C0B404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F4D1-0F3A-43D4-A16F-7FD6FDE2EA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EC1E2-7B3F-4E87-8BD1-3543C78F70D8}" type="datetimeFigureOut">
              <a:rPr lang="cs-CZ" smtClean="0"/>
              <a:pPr/>
              <a:t>6.2.2012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A2AE6-1816-4DD6-9D06-A250971A59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vekacik.infovek.sk/2005-marec/omalovanka.php" TargetMode="External"/><Relationship Id="rId2" Type="http://schemas.openxmlformats.org/officeDocument/2006/relationships/hyperlink" Target="http://infovekacik.infovek.sk/2005-marec/vyskusajme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4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552" y="620688"/>
            <a:ext cx="8018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Domáce zvieratá a ich mláďatá</a:t>
            </a:r>
            <a:endParaRPr lang="cs-CZ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ázok 5" descr="2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1484784"/>
            <a:ext cx="8712968" cy="1080120"/>
          </a:xfrm>
          <a:prstGeom prst="rect">
            <a:avLst/>
          </a:prstGeom>
        </p:spPr>
      </p:pic>
      <p:pic>
        <p:nvPicPr>
          <p:cNvPr id="7" name="Obrázok 6" descr="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2348880"/>
            <a:ext cx="2202598" cy="1800200"/>
          </a:xfrm>
          <a:prstGeom prst="rect">
            <a:avLst/>
          </a:prstGeom>
        </p:spPr>
      </p:pic>
      <p:pic>
        <p:nvPicPr>
          <p:cNvPr id="8" name="Obrázok 7" descr="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44208" y="2852936"/>
            <a:ext cx="1183144" cy="1481802"/>
          </a:xfrm>
          <a:prstGeom prst="rect">
            <a:avLst/>
          </a:prstGeom>
        </p:spPr>
      </p:pic>
      <p:pic>
        <p:nvPicPr>
          <p:cNvPr id="9" name="Picture 4" descr="C:\Documents and Settings\PC01\Plocha\135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11560" y="2501974"/>
            <a:ext cx="1834774" cy="1719114"/>
          </a:xfrm>
          <a:prstGeom prst="rect">
            <a:avLst/>
          </a:prstGeom>
          <a:noFill/>
        </p:spPr>
      </p:pic>
      <p:pic>
        <p:nvPicPr>
          <p:cNvPr id="10" name="Obrázok 9" descr="11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72000" y="3861048"/>
            <a:ext cx="1456838" cy="1273299"/>
          </a:xfrm>
          <a:prstGeom prst="rect">
            <a:avLst/>
          </a:prstGeom>
        </p:spPr>
      </p:pic>
      <p:pic>
        <p:nvPicPr>
          <p:cNvPr id="11" name="Obrázok 10" descr="9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83568" y="4941168"/>
            <a:ext cx="2025529" cy="1303558"/>
          </a:xfrm>
          <a:prstGeom prst="rect">
            <a:avLst/>
          </a:prstGeom>
        </p:spPr>
      </p:pic>
      <p:pic>
        <p:nvPicPr>
          <p:cNvPr id="12" name="Obrázok 11" descr="47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6660232" y="4725144"/>
            <a:ext cx="1984558" cy="1512565"/>
          </a:xfrm>
          <a:prstGeom prst="rect">
            <a:avLst/>
          </a:prstGeom>
        </p:spPr>
      </p:pic>
      <p:pic>
        <p:nvPicPr>
          <p:cNvPr id="13" name="Obrázok 12" descr="59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347864" y="5157192"/>
            <a:ext cx="2586323" cy="1320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547" y="620688"/>
            <a:ext cx="86407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Pomenujte tieto domáce zvieratá!</a:t>
            </a:r>
            <a:endParaRPr lang="cs-CZ" sz="48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ázok 5" descr="25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556792"/>
            <a:ext cx="8928992" cy="864096"/>
          </a:xfrm>
          <a:prstGeom prst="rect">
            <a:avLst/>
          </a:prstGeom>
        </p:spPr>
      </p:pic>
      <p:pic>
        <p:nvPicPr>
          <p:cNvPr id="7" name="Obrázok 6" descr="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2420888"/>
            <a:ext cx="1872208" cy="1530170"/>
          </a:xfrm>
          <a:prstGeom prst="rect">
            <a:avLst/>
          </a:prstGeom>
        </p:spPr>
      </p:pic>
      <p:pic>
        <p:nvPicPr>
          <p:cNvPr id="8" name="Obrázok 7" descr="2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64288" y="2708920"/>
            <a:ext cx="981075" cy="1228725"/>
          </a:xfrm>
          <a:prstGeom prst="rect">
            <a:avLst/>
          </a:prstGeom>
        </p:spPr>
      </p:pic>
      <p:pic>
        <p:nvPicPr>
          <p:cNvPr id="9" name="Picture 4" descr="C:\Documents and Settings\PC01\Plocha\135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827583" y="2924944"/>
            <a:ext cx="1440161" cy="1349376"/>
          </a:xfrm>
          <a:prstGeom prst="rect">
            <a:avLst/>
          </a:prstGeom>
          <a:noFill/>
        </p:spPr>
      </p:pic>
      <p:pic>
        <p:nvPicPr>
          <p:cNvPr id="10" name="Obrázok 9" descr="11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5936" y="4365104"/>
            <a:ext cx="1209675" cy="1057275"/>
          </a:xfrm>
          <a:prstGeom prst="rect">
            <a:avLst/>
          </a:prstGeom>
        </p:spPr>
      </p:pic>
      <p:pic>
        <p:nvPicPr>
          <p:cNvPr id="11" name="Obrázok 10" descr="9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9552" y="5336855"/>
            <a:ext cx="1466082" cy="943518"/>
          </a:xfrm>
          <a:prstGeom prst="rect">
            <a:avLst/>
          </a:prstGeom>
        </p:spPr>
      </p:pic>
      <p:pic>
        <p:nvPicPr>
          <p:cNvPr id="12" name="Obrázok 11" descr="47.gif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6948264" y="5229200"/>
            <a:ext cx="1512168" cy="1152525"/>
          </a:xfrm>
          <a:prstGeom prst="rect">
            <a:avLst/>
          </a:prstGeom>
        </p:spPr>
      </p:pic>
      <p:pic>
        <p:nvPicPr>
          <p:cNvPr id="13" name="Obrázok 12" descr="59.gi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91880" y="5517232"/>
            <a:ext cx="2304256" cy="1176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627784" y="242088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Vyskúšajte sa, či vieš nájsť zvieracie rodinky</a:t>
            </a:r>
            <a:endParaRPr lang="cs-CZ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635896" y="4509120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dirty="0" smtClean="0">
                <a:latin typeface="Arial" pitchFamily="34" charset="0"/>
                <a:ea typeface="Times New Roman" pitchFamily="18" charset="0"/>
              </a:rPr>
              <a:t>Vymaľujte obrázok!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051720" y="200809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u="sng" dirty="0" smtClean="0">
                <a:solidFill>
                  <a:prstClr val="black"/>
                </a:solidFill>
                <a:hlinkClick r:id="rId2"/>
              </a:rPr>
              <a:t>http://infovekacik.infovek.sk/2005-marec/vyskusajme.php</a:t>
            </a:r>
            <a:endParaRPr lang="cs-CZ" dirty="0" smtClean="0">
              <a:solidFill>
                <a:prstClr val="black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946870" y="357166"/>
            <a:ext cx="3468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Zabavte sa!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907704" y="400506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k-SK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hlinkClick r:id="rId3"/>
              </a:rPr>
              <a:t>http://infovekacik.infovek.sk/2005-marec/omalovanka.php</a:t>
            </a:r>
            <a:endParaRPr lang="cs-CZ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928662" y="1571612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Č</a:t>
            </a:r>
            <a:r>
              <a:rPr lang="cs-CZ" dirty="0" err="1" smtClean="0"/>
              <a:t>lovek</a:t>
            </a:r>
            <a:r>
              <a:rPr lang="cs-CZ" dirty="0" smtClean="0"/>
              <a:t> </a:t>
            </a:r>
            <a:r>
              <a:rPr lang="cs-CZ" dirty="0" err="1" smtClean="0"/>
              <a:t>využíva</a:t>
            </a:r>
            <a:r>
              <a:rPr lang="cs-CZ" dirty="0" smtClean="0"/>
              <a:t> psa </a:t>
            </a:r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rôznych</a:t>
            </a:r>
            <a:r>
              <a:rPr lang="cs-CZ" dirty="0" smtClean="0"/>
              <a:t> úlohách: pes </a:t>
            </a:r>
            <a:r>
              <a:rPr lang="cs-CZ" dirty="0" err="1" smtClean="0"/>
              <a:t>chráni</a:t>
            </a:r>
            <a:r>
              <a:rPr lang="cs-CZ" dirty="0" smtClean="0"/>
              <a:t> stádo, </a:t>
            </a:r>
            <a:r>
              <a:rPr lang="cs-CZ" dirty="0" err="1" smtClean="0"/>
              <a:t>prenasleduje</a:t>
            </a:r>
            <a:r>
              <a:rPr lang="cs-CZ" dirty="0" smtClean="0"/>
              <a:t> a </a:t>
            </a:r>
            <a:r>
              <a:rPr lang="cs-CZ" dirty="0" err="1" smtClean="0"/>
              <a:t>durí</a:t>
            </a:r>
            <a:r>
              <a:rPr lang="cs-CZ" dirty="0" smtClean="0"/>
              <a:t> </a:t>
            </a:r>
            <a:r>
              <a:rPr lang="cs-CZ" dirty="0" err="1" smtClean="0"/>
              <a:t>zver</a:t>
            </a:r>
            <a:r>
              <a:rPr lang="cs-CZ" dirty="0" smtClean="0"/>
              <a:t>, </a:t>
            </a:r>
            <a:r>
              <a:rPr lang="cs-CZ" dirty="0" err="1" smtClean="0"/>
              <a:t>prináša</a:t>
            </a:r>
            <a:r>
              <a:rPr lang="cs-CZ" dirty="0" smtClean="0"/>
              <a:t> </a:t>
            </a:r>
            <a:r>
              <a:rPr lang="cs-CZ" dirty="0" err="1" smtClean="0"/>
              <a:t>korisť</a:t>
            </a:r>
            <a:r>
              <a:rPr lang="cs-CZ" dirty="0" smtClean="0"/>
              <a:t>, </a:t>
            </a:r>
            <a:r>
              <a:rPr lang="cs-CZ" dirty="0" err="1" smtClean="0"/>
              <a:t>ťahá</a:t>
            </a:r>
            <a:r>
              <a:rPr lang="cs-CZ" dirty="0" smtClean="0"/>
              <a:t> </a:t>
            </a:r>
            <a:r>
              <a:rPr lang="cs-CZ" dirty="0" err="1" smtClean="0"/>
              <a:t>ťažké</a:t>
            </a:r>
            <a:r>
              <a:rPr lang="cs-CZ" dirty="0" smtClean="0"/>
              <a:t> </a:t>
            </a:r>
            <a:r>
              <a:rPr lang="cs-CZ" dirty="0" err="1" smtClean="0"/>
              <a:t>bremená</a:t>
            </a:r>
            <a:r>
              <a:rPr lang="cs-CZ" dirty="0" smtClean="0"/>
              <a:t>, </a:t>
            </a:r>
            <a:r>
              <a:rPr lang="cs-CZ" dirty="0" err="1" smtClean="0"/>
              <a:t>hľadá</a:t>
            </a:r>
            <a:r>
              <a:rPr lang="cs-CZ" dirty="0" smtClean="0"/>
              <a:t> a zachraňuje </a:t>
            </a:r>
            <a:r>
              <a:rPr lang="cs-CZ" dirty="0" err="1" smtClean="0"/>
              <a:t>ľudí</a:t>
            </a:r>
            <a:r>
              <a:rPr lang="cs-CZ" dirty="0" smtClean="0"/>
              <a:t>, či stráži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majetok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8" name="Obdĺžnik 7"/>
          <p:cNvSpPr/>
          <p:nvPr/>
        </p:nvSpPr>
        <p:spPr>
          <a:xfrm>
            <a:off x="1979712" y="332656"/>
            <a:ext cx="1211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971600" y="5229200"/>
            <a:ext cx="7008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pes</a:t>
            </a:r>
            <a:endParaRPr lang="sk-SK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7143768" y="6000768"/>
            <a:ext cx="8974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sučka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929058" y="5572140"/>
            <a:ext cx="13648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šteniatko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3500438"/>
            <a:ext cx="1800200" cy="16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 t="7282" r="23204"/>
          <a:stretch>
            <a:fillRect/>
          </a:stretch>
        </p:blipFill>
        <p:spPr bwMode="auto">
          <a:xfrm>
            <a:off x="6357950" y="2500306"/>
            <a:ext cx="2088233" cy="33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3214686"/>
            <a:ext cx="2476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PC01\Plocha\29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620688"/>
            <a:ext cx="3609976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C01\Plocha\macka_domac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500306"/>
            <a:ext cx="2571768" cy="192882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71472" y="157161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to </a:t>
            </a:r>
            <a:r>
              <a:rPr lang="cs-CZ" dirty="0" err="1" smtClean="0"/>
              <a:t>mäsožravé</a:t>
            </a:r>
            <a:r>
              <a:rPr lang="cs-CZ" dirty="0" smtClean="0"/>
              <a:t> </a:t>
            </a:r>
            <a:r>
              <a:rPr lang="cs-CZ" dirty="0" err="1" smtClean="0"/>
              <a:t>zviera</a:t>
            </a:r>
            <a:r>
              <a:rPr lang="cs-CZ" dirty="0" smtClean="0"/>
              <a:t>, má </a:t>
            </a:r>
            <a:r>
              <a:rPr lang="cs-CZ" dirty="0" err="1" smtClean="0"/>
              <a:t>výnimočný</a:t>
            </a:r>
            <a:r>
              <a:rPr lang="cs-CZ" dirty="0" smtClean="0"/>
              <a:t> sluch a zrak, </a:t>
            </a:r>
            <a:r>
              <a:rPr lang="cs-CZ" dirty="0"/>
              <a:t>m</a:t>
            </a:r>
            <a:r>
              <a:rPr lang="cs-CZ" dirty="0" smtClean="0"/>
              <a:t>á </a:t>
            </a:r>
            <a:r>
              <a:rPr lang="cs-CZ" dirty="0" err="1" smtClean="0"/>
              <a:t>stiahnuteľné</a:t>
            </a:r>
            <a:r>
              <a:rPr lang="cs-CZ" dirty="0" smtClean="0"/>
              <a:t> ostré </a:t>
            </a:r>
            <a:r>
              <a:rPr lang="cs-CZ" dirty="0" err="1" smtClean="0"/>
              <a:t>pazúry</a:t>
            </a:r>
            <a:r>
              <a:rPr lang="cs-CZ" dirty="0" smtClean="0"/>
              <a:t>. </a:t>
            </a:r>
          </a:p>
          <a:p>
            <a:r>
              <a:rPr lang="sk-SK" dirty="0" smtClean="0"/>
              <a:t>Je užitočná, lebo loví myši.</a:t>
            </a:r>
            <a:endParaRPr lang="cs-CZ" dirty="0"/>
          </a:p>
        </p:txBody>
      </p:sp>
      <p:pic>
        <p:nvPicPr>
          <p:cNvPr id="4099" name="Picture 3" descr="C:\Documents and Settings\PC01\Plocha\story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7620" y="4000504"/>
            <a:ext cx="1571636" cy="1714512"/>
          </a:xfrm>
          <a:prstGeom prst="rect">
            <a:avLst/>
          </a:prstGeom>
          <a:noFill/>
        </p:spPr>
      </p:pic>
      <p:pic>
        <p:nvPicPr>
          <p:cNvPr id="4100" name="Picture 4" descr="C:\Documents and Settings\PC01\Plocha\kocur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2428868"/>
            <a:ext cx="1928826" cy="1908022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2428860" y="357166"/>
            <a:ext cx="451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Mačka domáca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659207" y="4500570"/>
            <a:ext cx="10112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mačka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301275" y="4500570"/>
            <a:ext cx="8908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kocúr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080413" y="5786454"/>
            <a:ext cx="13433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mačiatka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Obrázok 10" descr="3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64288" y="692696"/>
            <a:ext cx="864096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01\Plocha\h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857496"/>
            <a:ext cx="1571636" cy="1735086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00034" y="142873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 err="1" smtClean="0"/>
              <a:t>Vyšľachtená</a:t>
            </a:r>
            <a:r>
              <a:rPr lang="cs-CZ" dirty="0" smtClean="0"/>
              <a:t> je z </a:t>
            </a:r>
            <a:r>
              <a:rPr lang="cs-CZ" dirty="0" err="1" smtClean="0"/>
              <a:t>husi</a:t>
            </a:r>
            <a:r>
              <a:rPr lang="cs-CZ" dirty="0" smtClean="0"/>
              <a:t> </a:t>
            </a:r>
            <a:r>
              <a:rPr lang="cs-CZ" dirty="0" err="1" smtClean="0"/>
              <a:t>divej</a:t>
            </a:r>
            <a:r>
              <a:rPr lang="cs-CZ" dirty="0" smtClean="0"/>
              <a:t>. </a:t>
            </a:r>
            <a:r>
              <a:rPr lang="cs-CZ" dirty="0" err="1" smtClean="0"/>
              <a:t>Poskytujú</a:t>
            </a:r>
            <a:r>
              <a:rPr lang="cs-CZ" dirty="0" smtClean="0"/>
              <a:t> </a:t>
            </a:r>
            <a:r>
              <a:rPr lang="cs-CZ" dirty="0" err="1" smtClean="0"/>
              <a:t>človeku</a:t>
            </a:r>
            <a:r>
              <a:rPr lang="cs-CZ" dirty="0" smtClean="0"/>
              <a:t> </a:t>
            </a:r>
            <a:r>
              <a:rPr lang="cs-CZ" dirty="0" err="1" smtClean="0"/>
              <a:t>mäso</a:t>
            </a:r>
            <a:r>
              <a:rPr lang="cs-CZ" dirty="0" smtClean="0"/>
              <a:t>, tuk, </a:t>
            </a:r>
            <a:r>
              <a:rPr lang="cs-CZ" dirty="0" err="1" smtClean="0"/>
              <a:t>perie</a:t>
            </a:r>
            <a:r>
              <a:rPr lang="cs-CZ" dirty="0" smtClean="0"/>
              <a:t>.  </a:t>
            </a:r>
            <a:r>
              <a:rPr lang="cs-CZ" dirty="0" err="1" smtClean="0"/>
              <a:t>Husi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živia</a:t>
            </a:r>
            <a:r>
              <a:rPr lang="cs-CZ" dirty="0" smtClean="0"/>
              <a:t> </a:t>
            </a:r>
            <a:r>
              <a:rPr lang="cs-CZ" dirty="0" err="1" smtClean="0"/>
              <a:t>najmä</a:t>
            </a:r>
            <a:r>
              <a:rPr lang="cs-CZ" dirty="0" smtClean="0"/>
              <a:t> trávou, </a:t>
            </a:r>
            <a:r>
              <a:rPr lang="cs-CZ" dirty="0" err="1" smtClean="0"/>
              <a:t>ktorú</a:t>
            </a:r>
            <a:r>
              <a:rPr lang="cs-CZ" dirty="0" smtClean="0"/>
              <a:t> </a:t>
            </a:r>
            <a:r>
              <a:rPr lang="cs-CZ" dirty="0" err="1" smtClean="0"/>
              <a:t>odštipkávajú</a:t>
            </a:r>
            <a:r>
              <a:rPr lang="cs-CZ" dirty="0" smtClean="0"/>
              <a:t> </a:t>
            </a:r>
            <a:r>
              <a:rPr lang="cs-CZ" dirty="0" err="1" smtClean="0"/>
              <a:t>zobákom</a:t>
            </a:r>
            <a:r>
              <a:rPr lang="cs-CZ" dirty="0" smtClean="0"/>
              <a:t>.</a:t>
            </a:r>
          </a:p>
        </p:txBody>
      </p:sp>
      <p:pic>
        <p:nvPicPr>
          <p:cNvPr id="2052" name="Picture 4" descr="C:\Documents and Settings\PC01\Plocha\[obrazky.4ever.sk] husatko, voda, jedlo 4411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3429000"/>
            <a:ext cx="1643074" cy="1779996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2786050" y="357166"/>
            <a:ext cx="3702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Hus domáca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 descr="C:\Documents and Settings\PC01\Plocha\GUNAR-ic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571744"/>
            <a:ext cx="1585427" cy="2161187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1425906" y="4786322"/>
            <a:ext cx="638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hus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605301" y="4929198"/>
            <a:ext cx="9220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gunár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3847062" y="5429264"/>
            <a:ext cx="11989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húsatko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Obrázok 13" descr="2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04248" y="332656"/>
            <a:ext cx="981075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PC01\Plocha\131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00042"/>
            <a:ext cx="504825" cy="619125"/>
          </a:xfrm>
          <a:prstGeom prst="rect">
            <a:avLst/>
          </a:prstGeom>
          <a:noFill/>
        </p:spPr>
      </p:pic>
      <p:pic>
        <p:nvPicPr>
          <p:cNvPr id="5124" name="Picture 4" descr="C:\Documents and Settings\PC01\Plocha\135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357166"/>
            <a:ext cx="809625" cy="809625"/>
          </a:xfrm>
          <a:prstGeom prst="rect">
            <a:avLst/>
          </a:prstGeom>
          <a:noFill/>
        </p:spPr>
      </p:pic>
      <p:pic>
        <p:nvPicPr>
          <p:cNvPr id="5126" name="Picture 6" descr="C:\Documents and Settings\PC01\Plocha\kura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4357694"/>
            <a:ext cx="1643074" cy="1232306"/>
          </a:xfrm>
          <a:prstGeom prst="rect">
            <a:avLst/>
          </a:prstGeom>
          <a:noFill/>
        </p:spPr>
      </p:pic>
      <p:pic>
        <p:nvPicPr>
          <p:cNvPr id="5127" name="Picture 7" descr="C:\Documents and Settings\PC01\Plocha\6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00958" y="714356"/>
            <a:ext cx="304800" cy="3048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642910" y="1357298"/>
            <a:ext cx="8001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Živí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zrnom</a:t>
            </a:r>
            <a:r>
              <a:rPr lang="cs-CZ" dirty="0" smtClean="0"/>
              <a:t>, v </a:t>
            </a:r>
            <a:r>
              <a:rPr lang="cs-CZ" dirty="0" err="1" smtClean="0"/>
              <a:t>rozhrabanej</a:t>
            </a:r>
            <a:r>
              <a:rPr lang="cs-CZ" dirty="0" smtClean="0"/>
              <a:t> zemi </a:t>
            </a:r>
            <a:r>
              <a:rPr lang="cs-CZ" dirty="0" err="1" smtClean="0"/>
              <a:t>hľadá</a:t>
            </a:r>
            <a:r>
              <a:rPr lang="cs-CZ" dirty="0" smtClean="0"/>
              <a:t> hmyz a červy. </a:t>
            </a:r>
            <a:r>
              <a:rPr lang="cs-CZ" dirty="0" err="1" smtClean="0"/>
              <a:t>Odštipkáva</a:t>
            </a:r>
            <a:r>
              <a:rPr lang="cs-CZ" dirty="0" smtClean="0"/>
              <a:t> aj šťavnaté časti </a:t>
            </a:r>
            <a:r>
              <a:rPr lang="cs-CZ" dirty="0" err="1" smtClean="0"/>
              <a:t>rastlín</a:t>
            </a:r>
            <a:r>
              <a:rPr lang="cs-CZ" dirty="0" smtClean="0"/>
              <a:t>. Potravu </a:t>
            </a:r>
            <a:r>
              <a:rPr lang="cs-CZ" dirty="0" err="1" smtClean="0"/>
              <a:t>hľadajú</a:t>
            </a:r>
            <a:r>
              <a:rPr lang="cs-CZ" dirty="0" smtClean="0"/>
              <a:t> na zemi, </a:t>
            </a:r>
            <a:r>
              <a:rPr lang="cs-CZ" dirty="0" err="1" smtClean="0"/>
              <a:t>pričom</a:t>
            </a:r>
            <a:r>
              <a:rPr lang="cs-CZ" dirty="0" smtClean="0"/>
              <a:t> zem </a:t>
            </a:r>
            <a:r>
              <a:rPr lang="cs-CZ" dirty="0" err="1" smtClean="0"/>
              <a:t>rozhrabávajú</a:t>
            </a:r>
            <a:r>
              <a:rPr lang="cs-CZ" dirty="0" smtClean="0"/>
              <a:t>. Kura </a:t>
            </a:r>
            <a:r>
              <a:rPr lang="cs-CZ" dirty="0" err="1" smtClean="0"/>
              <a:t>domáca</a:t>
            </a:r>
            <a:r>
              <a:rPr lang="cs-CZ" dirty="0" smtClean="0"/>
              <a:t> je </a:t>
            </a:r>
            <a:r>
              <a:rPr lang="cs-CZ" dirty="0" err="1" smtClean="0"/>
              <a:t>dôležitý</a:t>
            </a:r>
            <a:r>
              <a:rPr lang="cs-CZ" dirty="0" smtClean="0"/>
              <a:t> </a:t>
            </a:r>
            <a:r>
              <a:rPr lang="cs-CZ" dirty="0" err="1" smtClean="0"/>
              <a:t>úžitkový</a:t>
            </a:r>
            <a:r>
              <a:rPr lang="cs-CZ" dirty="0" smtClean="0"/>
              <a:t> </a:t>
            </a:r>
            <a:r>
              <a:rPr lang="cs-CZ" dirty="0" err="1" smtClean="0"/>
              <a:t>vták</a:t>
            </a:r>
            <a:r>
              <a:rPr lang="cs-CZ" dirty="0" smtClean="0"/>
              <a:t>. Nohy s pevnými </a:t>
            </a:r>
            <a:r>
              <a:rPr lang="cs-CZ" dirty="0" err="1" smtClean="0"/>
              <a:t>pazúrmi</a:t>
            </a:r>
            <a:r>
              <a:rPr lang="cs-CZ" dirty="0" smtClean="0"/>
              <a:t> </a:t>
            </a:r>
            <a:r>
              <a:rPr lang="cs-CZ" dirty="0" err="1" smtClean="0"/>
              <a:t>sú</a:t>
            </a:r>
            <a:r>
              <a:rPr lang="cs-CZ" dirty="0" smtClean="0"/>
              <a:t> dobré na </a:t>
            </a:r>
            <a:r>
              <a:rPr lang="cs-CZ" dirty="0" err="1" smtClean="0"/>
              <a:t>hrabanie</a:t>
            </a:r>
            <a:r>
              <a:rPr lang="cs-CZ" dirty="0" smtClean="0"/>
              <a:t>.  </a:t>
            </a:r>
            <a:r>
              <a:rPr lang="cs-CZ" dirty="0" err="1" smtClean="0"/>
              <a:t>Sliepka</a:t>
            </a:r>
            <a:r>
              <a:rPr lang="cs-CZ" dirty="0" smtClean="0"/>
              <a:t> za </a:t>
            </a:r>
            <a:r>
              <a:rPr lang="cs-CZ" dirty="0" err="1" smtClean="0"/>
              <a:t>deň</a:t>
            </a:r>
            <a:r>
              <a:rPr lang="cs-CZ" dirty="0" smtClean="0"/>
              <a:t> </a:t>
            </a:r>
            <a:r>
              <a:rPr lang="cs-CZ" dirty="0" err="1" smtClean="0"/>
              <a:t>znesie</a:t>
            </a:r>
            <a:r>
              <a:rPr lang="cs-CZ" dirty="0" smtClean="0"/>
              <a:t> 1 až 2 </a:t>
            </a:r>
            <a:r>
              <a:rPr lang="cs-CZ" dirty="0" err="1" smtClean="0"/>
              <a:t>vajcia</a:t>
            </a:r>
            <a:r>
              <a:rPr lang="cs-CZ" dirty="0" smtClean="0"/>
              <a:t>. </a:t>
            </a:r>
          </a:p>
          <a:p>
            <a:endParaRPr lang="cs-CZ" dirty="0" smtClean="0"/>
          </a:p>
        </p:txBody>
      </p:sp>
      <p:sp>
        <p:nvSpPr>
          <p:cNvPr id="11" name="Obdĺžnik 10"/>
          <p:cNvSpPr/>
          <p:nvPr/>
        </p:nvSpPr>
        <p:spPr>
          <a:xfrm>
            <a:off x="2714612" y="357166"/>
            <a:ext cx="3933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Kura domáca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5" descr="nhkohut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1884644" cy="2084391"/>
          </a:xfrm>
          <a:prstGeom prst="rect">
            <a:avLst/>
          </a:prstGeom>
          <a:noFill/>
        </p:spPr>
      </p:pic>
      <p:pic>
        <p:nvPicPr>
          <p:cNvPr id="14" name="Picture 5" descr="nhsliepka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2786058"/>
            <a:ext cx="2075362" cy="2071702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1483365" y="4929198"/>
            <a:ext cx="10753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sliepka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7250006" y="4357694"/>
            <a:ext cx="9261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kohút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4087890" y="5786454"/>
            <a:ext cx="12384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kuriatko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149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516216" y="620688"/>
            <a:ext cx="1296144" cy="700618"/>
          </a:xfrm>
        </p:spPr>
      </p:pic>
      <p:sp>
        <p:nvSpPr>
          <p:cNvPr id="5" name="Obdĺžnik 4"/>
          <p:cNvSpPr/>
          <p:nvPr/>
        </p:nvSpPr>
        <p:spPr>
          <a:xfrm>
            <a:off x="2555776" y="476672"/>
            <a:ext cx="406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Králik domáci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51920" y="4941168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179512" y="20608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Králiky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chovajú</a:t>
            </a:r>
            <a:r>
              <a:rPr lang="cs-CZ" dirty="0" smtClean="0"/>
              <a:t>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domáci</a:t>
            </a:r>
            <a:r>
              <a:rPr lang="cs-CZ" dirty="0" smtClean="0"/>
              <a:t> </a:t>
            </a:r>
            <a:r>
              <a:rPr lang="cs-CZ" dirty="0" err="1" smtClean="0"/>
              <a:t>miláčikovia</a:t>
            </a:r>
            <a:r>
              <a:rPr lang="cs-CZ" dirty="0" smtClean="0"/>
              <a:t>, ale aj </a:t>
            </a:r>
            <a:r>
              <a:rPr lang="cs-CZ" dirty="0" err="1" smtClean="0"/>
              <a:t>úžitkové</a:t>
            </a:r>
            <a:r>
              <a:rPr lang="cs-CZ" dirty="0" smtClean="0"/>
              <a:t> </a:t>
            </a:r>
            <a:r>
              <a:rPr lang="cs-CZ" dirty="0" err="1" smtClean="0"/>
              <a:t>zvieratá</a:t>
            </a:r>
            <a:r>
              <a:rPr lang="cs-CZ" dirty="0" smtClean="0"/>
              <a:t> (</a:t>
            </a:r>
            <a:r>
              <a:rPr lang="cs-CZ" dirty="0" err="1" smtClean="0"/>
              <a:t>človek</a:t>
            </a:r>
            <a:r>
              <a:rPr lang="cs-CZ" dirty="0" smtClean="0"/>
              <a:t> ho chová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mäso</a:t>
            </a:r>
            <a:r>
              <a:rPr lang="cs-CZ" dirty="0" smtClean="0"/>
              <a:t>, </a:t>
            </a:r>
            <a:r>
              <a:rPr lang="cs-CZ" dirty="0" err="1" smtClean="0"/>
              <a:t>kožu</a:t>
            </a:r>
            <a:r>
              <a:rPr lang="cs-CZ" dirty="0" smtClean="0"/>
              <a:t> a </a:t>
            </a:r>
            <a:r>
              <a:rPr lang="cs-CZ" dirty="0" err="1" smtClean="0"/>
              <a:t>kožušinu</a:t>
            </a:r>
            <a:r>
              <a:rPr lang="cs-CZ" dirty="0" smtClean="0"/>
              <a:t>). </a:t>
            </a:r>
            <a:r>
              <a:rPr lang="cs-CZ" dirty="0" err="1" smtClean="0"/>
              <a:t>Telo</a:t>
            </a:r>
            <a:r>
              <a:rPr lang="cs-CZ" dirty="0" smtClean="0"/>
              <a:t> </a:t>
            </a:r>
            <a:r>
              <a:rPr lang="cs-CZ" dirty="0" err="1" smtClean="0"/>
              <a:t>králika</a:t>
            </a:r>
            <a:r>
              <a:rPr lang="cs-CZ" dirty="0" smtClean="0"/>
              <a:t> je pokryté </a:t>
            </a:r>
            <a:r>
              <a:rPr lang="cs-CZ" dirty="0" err="1" smtClean="0"/>
              <a:t>srsťou</a:t>
            </a:r>
            <a:r>
              <a:rPr lang="cs-CZ" dirty="0" smtClean="0"/>
              <a:t>. </a:t>
            </a:r>
            <a:r>
              <a:rPr lang="cs-CZ" dirty="0" err="1" smtClean="0"/>
              <a:t>Veľké</a:t>
            </a:r>
            <a:r>
              <a:rPr lang="cs-CZ" dirty="0" smtClean="0"/>
              <a:t> ušnice </a:t>
            </a:r>
            <a:r>
              <a:rPr lang="cs-CZ" dirty="0" err="1" smtClean="0"/>
              <a:t>zabezpečujú</a:t>
            </a:r>
            <a:r>
              <a:rPr lang="cs-CZ" dirty="0" smtClean="0"/>
              <a:t> </a:t>
            </a:r>
            <a:r>
              <a:rPr lang="cs-CZ" dirty="0" err="1" smtClean="0"/>
              <a:t>králikom</a:t>
            </a:r>
            <a:r>
              <a:rPr lang="cs-CZ" dirty="0" smtClean="0"/>
              <a:t> </a:t>
            </a:r>
            <a:r>
              <a:rPr lang="cs-CZ" dirty="0" err="1" smtClean="0"/>
              <a:t>vynikajúci</a:t>
            </a:r>
            <a:r>
              <a:rPr lang="cs-CZ" dirty="0" smtClean="0"/>
              <a:t> sluch. Živý  </a:t>
            </a:r>
            <a:r>
              <a:rPr lang="cs-CZ" dirty="0" err="1" smtClean="0"/>
              <a:t>sa</a:t>
            </a:r>
            <a:r>
              <a:rPr lang="cs-CZ" dirty="0" smtClean="0"/>
              <a:t> trávou, </a:t>
            </a:r>
            <a:r>
              <a:rPr lang="cs-CZ" dirty="0" err="1" smtClean="0"/>
              <a:t>môže</a:t>
            </a:r>
            <a:r>
              <a:rPr lang="cs-CZ" dirty="0" smtClean="0"/>
              <a:t> </a:t>
            </a:r>
            <a:r>
              <a:rPr lang="cs-CZ" dirty="0" err="1" smtClean="0"/>
              <a:t>dostávať</a:t>
            </a:r>
            <a:r>
              <a:rPr lang="cs-CZ" dirty="0" smtClean="0"/>
              <a:t> aj suchý </a:t>
            </a:r>
            <a:r>
              <a:rPr lang="cs-CZ" dirty="0" err="1" smtClean="0"/>
              <a:t>chlieb</a:t>
            </a:r>
            <a:r>
              <a:rPr lang="cs-CZ" dirty="0" smtClean="0"/>
              <a:t> a tenké </a:t>
            </a:r>
            <a:r>
              <a:rPr lang="cs-CZ" dirty="0" err="1" smtClean="0"/>
              <a:t>konáriky</a:t>
            </a:r>
            <a:r>
              <a:rPr lang="cs-CZ" dirty="0" smtClean="0"/>
              <a:t> na </a:t>
            </a:r>
            <a:r>
              <a:rPr lang="cs-CZ" dirty="0" err="1" smtClean="0"/>
              <a:t>ohrýzanie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429000"/>
            <a:ext cx="237626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ĺžnik 9"/>
          <p:cNvSpPr/>
          <p:nvPr/>
        </p:nvSpPr>
        <p:spPr>
          <a:xfrm>
            <a:off x="1115616" y="5445224"/>
            <a:ext cx="859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Samica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732240" y="5301208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Samec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211960" y="6309320"/>
            <a:ext cx="933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Králiček</a:t>
            </a:r>
            <a:endParaRPr lang="sk-SK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3140968"/>
            <a:ext cx="277745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190739" y="357166"/>
            <a:ext cx="6980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Sviňa domáca (ošípaná)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5567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Je všežravá. </a:t>
            </a:r>
            <a:r>
              <a:rPr lang="cs-CZ" dirty="0" err="1" smtClean="0"/>
              <a:t>Človek</a:t>
            </a:r>
            <a:r>
              <a:rPr lang="cs-CZ" dirty="0" smtClean="0"/>
              <a:t> </a:t>
            </a:r>
            <a:r>
              <a:rPr lang="cs-CZ" dirty="0" err="1" smtClean="0"/>
              <a:t>ju</a:t>
            </a:r>
            <a:r>
              <a:rPr lang="cs-CZ" dirty="0" smtClean="0"/>
              <a:t> </a:t>
            </a:r>
            <a:r>
              <a:rPr lang="cs-CZ" dirty="0" err="1" smtClean="0"/>
              <a:t>kŕmi</a:t>
            </a:r>
            <a:r>
              <a:rPr lang="cs-CZ" dirty="0" smtClean="0"/>
              <a:t> </a:t>
            </a:r>
            <a:r>
              <a:rPr lang="cs-CZ" dirty="0" err="1" smtClean="0"/>
              <a:t>rastlinnou</a:t>
            </a:r>
            <a:r>
              <a:rPr lang="cs-CZ" dirty="0" smtClean="0"/>
              <a:t> potravou, </a:t>
            </a:r>
            <a:r>
              <a:rPr lang="cs-CZ" dirty="0" err="1" smtClean="0"/>
              <a:t>napríklad</a:t>
            </a:r>
            <a:r>
              <a:rPr lang="cs-CZ" dirty="0" smtClean="0"/>
              <a:t> </a:t>
            </a:r>
            <a:r>
              <a:rPr lang="cs-CZ" dirty="0" err="1" smtClean="0"/>
              <a:t>repou</a:t>
            </a:r>
            <a:r>
              <a:rPr lang="cs-CZ" dirty="0" smtClean="0"/>
              <a:t> </a:t>
            </a:r>
            <a:r>
              <a:rPr lang="cs-CZ" dirty="0" err="1" smtClean="0"/>
              <a:t>kŕmnou</a:t>
            </a:r>
            <a:r>
              <a:rPr lang="cs-CZ" dirty="0" smtClean="0"/>
              <a:t> </a:t>
            </a:r>
            <a:r>
              <a:rPr lang="cs-CZ" dirty="0" err="1" smtClean="0"/>
              <a:t>alebo</a:t>
            </a:r>
            <a:r>
              <a:rPr lang="cs-CZ" dirty="0" smtClean="0"/>
              <a:t> </a:t>
            </a:r>
            <a:r>
              <a:rPr lang="cs-CZ" dirty="0" err="1" smtClean="0"/>
              <a:t>šrotom</a:t>
            </a:r>
            <a:r>
              <a:rPr lang="cs-CZ" dirty="0" smtClean="0"/>
              <a:t> – </a:t>
            </a:r>
            <a:r>
              <a:rPr lang="cs-CZ" dirty="0" err="1" smtClean="0"/>
              <a:t>rozomletými</a:t>
            </a:r>
            <a:r>
              <a:rPr lang="cs-CZ" dirty="0" smtClean="0"/>
              <a:t> </a:t>
            </a:r>
            <a:r>
              <a:rPr lang="cs-CZ" dirty="0" err="1" smtClean="0"/>
              <a:t>semenami</a:t>
            </a:r>
            <a:r>
              <a:rPr lang="cs-CZ" dirty="0" smtClean="0"/>
              <a:t> </a:t>
            </a:r>
            <a:r>
              <a:rPr lang="cs-CZ" dirty="0" err="1" smtClean="0"/>
              <a:t>obilnín</a:t>
            </a:r>
            <a:r>
              <a:rPr lang="cs-CZ" dirty="0" smtClean="0"/>
              <a:t>.  </a:t>
            </a:r>
            <a:r>
              <a:rPr lang="cs-CZ" dirty="0" err="1" smtClean="0"/>
              <a:t>Človek</a:t>
            </a:r>
            <a:r>
              <a:rPr lang="cs-CZ" dirty="0" smtClean="0"/>
              <a:t> chová </a:t>
            </a:r>
            <a:r>
              <a:rPr lang="cs-CZ" dirty="0" err="1" smtClean="0"/>
              <a:t>sviňu</a:t>
            </a:r>
            <a:r>
              <a:rPr lang="cs-CZ" dirty="0" smtClean="0"/>
              <a:t> </a:t>
            </a:r>
            <a:r>
              <a:rPr lang="cs-CZ" dirty="0" err="1" smtClean="0"/>
              <a:t>domácu</a:t>
            </a:r>
            <a:r>
              <a:rPr lang="cs-CZ" dirty="0" smtClean="0"/>
              <a:t> </a:t>
            </a:r>
            <a:r>
              <a:rPr lang="cs-CZ" dirty="0" err="1" smtClean="0"/>
              <a:t>kvôli</a:t>
            </a:r>
            <a:r>
              <a:rPr lang="cs-CZ" dirty="0" smtClean="0"/>
              <a:t> </a:t>
            </a:r>
            <a:r>
              <a:rPr lang="cs-CZ" dirty="0" err="1" smtClean="0"/>
              <a:t>mäsu</a:t>
            </a:r>
            <a:r>
              <a:rPr lang="cs-CZ" dirty="0" smtClean="0"/>
              <a:t> a </a:t>
            </a:r>
            <a:r>
              <a:rPr lang="cs-CZ" dirty="0" err="1" smtClean="0"/>
              <a:t>koži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2852936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1187624" y="522920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Kanec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300192" y="4725144"/>
            <a:ext cx="15841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Prasnica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3779912" y="5661248"/>
            <a:ext cx="1368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Prasiatka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933056"/>
            <a:ext cx="225416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70892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 descr="55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332656"/>
            <a:ext cx="923925" cy="1114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900824" y="357166"/>
            <a:ext cx="356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Kôň domáci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7544" y="162880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Koňa</a:t>
            </a:r>
            <a:r>
              <a:rPr lang="cs-CZ" dirty="0" smtClean="0"/>
              <a:t> </a:t>
            </a:r>
            <a:r>
              <a:rPr lang="cs-CZ" dirty="0" err="1" smtClean="0"/>
              <a:t>domáceho</a:t>
            </a:r>
            <a:r>
              <a:rPr lang="cs-CZ" dirty="0" smtClean="0"/>
              <a:t> </a:t>
            </a:r>
            <a:r>
              <a:rPr lang="cs-CZ" dirty="0" err="1" smtClean="0"/>
              <a:t>kŕmi</a:t>
            </a:r>
            <a:r>
              <a:rPr lang="cs-CZ" dirty="0" smtClean="0"/>
              <a:t> </a:t>
            </a:r>
            <a:r>
              <a:rPr lang="cs-CZ" dirty="0" err="1" smtClean="0"/>
              <a:t>človek</a:t>
            </a:r>
            <a:r>
              <a:rPr lang="cs-CZ" dirty="0" smtClean="0"/>
              <a:t> </a:t>
            </a:r>
            <a:r>
              <a:rPr lang="cs-CZ" dirty="0" err="1" smtClean="0"/>
              <a:t>rastlinnou</a:t>
            </a:r>
            <a:r>
              <a:rPr lang="cs-CZ" dirty="0" smtClean="0"/>
              <a:t> potravou, </a:t>
            </a:r>
            <a:r>
              <a:rPr lang="cs-CZ" dirty="0" err="1" smtClean="0"/>
              <a:t>najmä</a:t>
            </a:r>
            <a:r>
              <a:rPr lang="cs-CZ" dirty="0" smtClean="0"/>
              <a:t> </a:t>
            </a:r>
            <a:r>
              <a:rPr lang="cs-CZ" dirty="0" err="1" smtClean="0"/>
              <a:t>senom</a:t>
            </a:r>
            <a:r>
              <a:rPr lang="cs-CZ" dirty="0" smtClean="0"/>
              <a:t> a </a:t>
            </a:r>
            <a:r>
              <a:rPr lang="cs-CZ" dirty="0" err="1" smtClean="0"/>
              <a:t>ovsom</a:t>
            </a:r>
            <a:r>
              <a:rPr lang="cs-CZ" dirty="0" smtClean="0"/>
              <a:t>. </a:t>
            </a:r>
            <a:r>
              <a:rPr lang="cs-CZ" dirty="0" err="1" smtClean="0"/>
              <a:t>Kone</a:t>
            </a:r>
            <a:r>
              <a:rPr lang="cs-CZ" dirty="0" smtClean="0"/>
              <a:t> </a:t>
            </a:r>
            <a:r>
              <a:rPr lang="cs-CZ" dirty="0" err="1" smtClean="0"/>
              <a:t>chovajú</a:t>
            </a:r>
            <a:r>
              <a:rPr lang="cs-CZ" dirty="0" smtClean="0"/>
              <a:t>  </a:t>
            </a:r>
            <a:r>
              <a:rPr lang="cs-CZ" dirty="0" err="1" smtClean="0"/>
              <a:t>ľudia</a:t>
            </a:r>
            <a:r>
              <a:rPr lang="cs-CZ" dirty="0" smtClean="0"/>
              <a:t> </a:t>
            </a:r>
            <a:r>
              <a:rPr lang="cs-CZ" dirty="0" err="1" smtClean="0"/>
              <a:t>najmä</a:t>
            </a:r>
            <a:r>
              <a:rPr lang="cs-CZ" dirty="0" smtClean="0"/>
              <a:t> na </a:t>
            </a:r>
            <a:r>
              <a:rPr lang="cs-CZ" dirty="0" err="1" smtClean="0"/>
              <a:t>športové</a:t>
            </a:r>
            <a:r>
              <a:rPr lang="cs-CZ" dirty="0" smtClean="0"/>
              <a:t> účely, na </a:t>
            </a:r>
            <a:r>
              <a:rPr lang="cs-CZ" dirty="0" err="1" smtClean="0"/>
              <a:t>rekreačné</a:t>
            </a:r>
            <a:r>
              <a:rPr lang="cs-CZ" dirty="0" smtClean="0"/>
              <a:t> </a:t>
            </a:r>
            <a:r>
              <a:rPr lang="cs-CZ" dirty="0" err="1" smtClean="0"/>
              <a:t>jazdenie</a:t>
            </a:r>
            <a:r>
              <a:rPr lang="cs-CZ" dirty="0" smtClean="0"/>
              <a:t> a </a:t>
            </a:r>
            <a:r>
              <a:rPr lang="cs-CZ" dirty="0" err="1" smtClean="0"/>
              <a:t>ťažné</a:t>
            </a:r>
            <a:r>
              <a:rPr lang="cs-CZ" dirty="0" smtClean="0"/>
              <a:t> </a:t>
            </a:r>
            <a:r>
              <a:rPr lang="cs-CZ" dirty="0" err="1" smtClean="0"/>
              <a:t>kone</a:t>
            </a:r>
            <a:r>
              <a:rPr lang="cs-CZ" dirty="0" smtClean="0"/>
              <a:t> na pomoc </a:t>
            </a:r>
            <a:r>
              <a:rPr lang="cs-CZ" dirty="0" err="1" smtClean="0"/>
              <a:t>pri</a:t>
            </a:r>
            <a:r>
              <a:rPr lang="cs-CZ" dirty="0" smtClean="0"/>
              <a:t> práci v lese.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2780928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6732240" y="501317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</a:t>
            </a:r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rebec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187624" y="4869160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Kobyla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851920" y="6093296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Žriebä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996952"/>
            <a:ext cx="2284201" cy="171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4509120"/>
            <a:ext cx="21162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 descr="3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03648" y="332656"/>
            <a:ext cx="85725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953551" y="357166"/>
            <a:ext cx="545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Tur domáci - krava</a:t>
            </a:r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99592" y="1196752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Nazýva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aj </a:t>
            </a:r>
            <a:r>
              <a:rPr lang="cs-CZ" dirty="0" err="1" smtClean="0"/>
              <a:t>hovädzí</a:t>
            </a:r>
            <a:r>
              <a:rPr lang="cs-CZ" dirty="0" smtClean="0"/>
              <a:t> </a:t>
            </a:r>
            <a:r>
              <a:rPr lang="cs-CZ" dirty="0" err="1" smtClean="0"/>
              <a:t>dobytok</a:t>
            </a:r>
            <a:r>
              <a:rPr lang="cs-CZ" dirty="0" smtClean="0"/>
              <a:t>. </a:t>
            </a:r>
            <a:r>
              <a:rPr lang="cs-CZ" dirty="0" err="1" smtClean="0"/>
              <a:t>Človek</a:t>
            </a:r>
            <a:r>
              <a:rPr lang="cs-CZ" dirty="0" smtClean="0"/>
              <a:t> ho chová </a:t>
            </a:r>
            <a:r>
              <a:rPr lang="cs-CZ" dirty="0" err="1" smtClean="0"/>
              <a:t>najmä</a:t>
            </a:r>
            <a:r>
              <a:rPr lang="cs-CZ" dirty="0" smtClean="0"/>
              <a:t> </a:t>
            </a:r>
            <a:r>
              <a:rPr lang="cs-CZ" dirty="0" err="1" smtClean="0"/>
              <a:t>kvôli</a:t>
            </a:r>
            <a:r>
              <a:rPr lang="cs-CZ" dirty="0" smtClean="0"/>
              <a:t> </a:t>
            </a:r>
            <a:r>
              <a:rPr lang="cs-CZ" dirty="0" err="1" smtClean="0"/>
              <a:t>mäsu</a:t>
            </a:r>
            <a:r>
              <a:rPr lang="cs-CZ" dirty="0" smtClean="0"/>
              <a:t>, </a:t>
            </a:r>
            <a:r>
              <a:rPr lang="cs-CZ" dirty="0" err="1" smtClean="0"/>
              <a:t>mlieku</a:t>
            </a:r>
            <a:r>
              <a:rPr lang="cs-CZ" dirty="0" smtClean="0"/>
              <a:t>, </a:t>
            </a:r>
            <a:r>
              <a:rPr lang="cs-CZ" dirty="0" err="1" smtClean="0"/>
              <a:t>koži</a:t>
            </a:r>
            <a:r>
              <a:rPr lang="cs-CZ" dirty="0" smtClean="0"/>
              <a:t>. </a:t>
            </a:r>
            <a:r>
              <a:rPr lang="cs-CZ" dirty="0" err="1" smtClean="0"/>
              <a:t>Samicu</a:t>
            </a:r>
            <a:r>
              <a:rPr lang="cs-CZ" dirty="0" smtClean="0"/>
              <a:t>, </a:t>
            </a:r>
            <a:r>
              <a:rPr lang="cs-CZ" dirty="0" err="1" smtClean="0"/>
              <a:t>ktorá</a:t>
            </a:r>
            <a:r>
              <a:rPr lang="cs-CZ" dirty="0" smtClean="0"/>
              <a:t> </a:t>
            </a:r>
            <a:r>
              <a:rPr lang="cs-CZ" dirty="0" err="1" smtClean="0"/>
              <a:t>ešte</a:t>
            </a:r>
            <a:r>
              <a:rPr lang="cs-CZ" dirty="0" smtClean="0"/>
              <a:t> nemá </a:t>
            </a:r>
            <a:r>
              <a:rPr lang="cs-CZ" dirty="0" err="1" smtClean="0"/>
              <a:t>mláďa</a:t>
            </a:r>
            <a:r>
              <a:rPr lang="cs-CZ" dirty="0" smtClean="0"/>
              <a:t> </a:t>
            </a:r>
            <a:r>
              <a:rPr lang="cs-CZ" dirty="0" err="1" smtClean="0"/>
              <a:t>nazývame</a:t>
            </a:r>
            <a:r>
              <a:rPr lang="cs-CZ" dirty="0" smtClean="0"/>
              <a:t> </a:t>
            </a:r>
            <a:r>
              <a:rPr lang="cs-CZ" dirty="0" err="1" smtClean="0"/>
              <a:t>jalovica</a:t>
            </a:r>
            <a:r>
              <a:rPr lang="cs-CZ" dirty="0" smtClean="0"/>
              <a:t>.  </a:t>
            </a:r>
            <a:r>
              <a:rPr lang="cs-CZ" dirty="0" err="1" smtClean="0"/>
              <a:t>Samicu</a:t>
            </a:r>
            <a:r>
              <a:rPr lang="cs-CZ" dirty="0" smtClean="0"/>
              <a:t> ,</a:t>
            </a:r>
            <a:r>
              <a:rPr lang="cs-CZ" dirty="0" err="1" smtClean="0"/>
              <a:t>ktorá</a:t>
            </a:r>
            <a:r>
              <a:rPr lang="cs-CZ" dirty="0" smtClean="0"/>
              <a:t> porodí prvé </a:t>
            </a:r>
            <a:r>
              <a:rPr lang="cs-CZ" dirty="0" err="1" smtClean="0"/>
              <a:t>mláďa</a:t>
            </a:r>
            <a:r>
              <a:rPr lang="cs-CZ" dirty="0" smtClean="0"/>
              <a:t> a začne </a:t>
            </a:r>
            <a:r>
              <a:rPr lang="cs-CZ" dirty="0" err="1" smtClean="0"/>
              <a:t>dávať</a:t>
            </a:r>
            <a:r>
              <a:rPr lang="cs-CZ" dirty="0" smtClean="0"/>
              <a:t> </a:t>
            </a:r>
            <a:r>
              <a:rPr lang="cs-CZ" dirty="0" err="1" smtClean="0"/>
              <a:t>mlieko</a:t>
            </a:r>
            <a:r>
              <a:rPr lang="cs-CZ" dirty="0" smtClean="0"/>
              <a:t>, </a:t>
            </a:r>
            <a:r>
              <a:rPr lang="cs-CZ" dirty="0" err="1" smtClean="0"/>
              <a:t>nazývame</a:t>
            </a:r>
            <a:r>
              <a:rPr lang="cs-CZ" dirty="0" smtClean="0"/>
              <a:t> </a:t>
            </a:r>
            <a:r>
              <a:rPr lang="cs-CZ" dirty="0" err="1" smtClean="0"/>
              <a:t>dojnica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132856"/>
            <a:ext cx="3093756" cy="21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6372200" y="4365104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Krava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691680" y="4437112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Býk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211960" y="6396335"/>
            <a:ext cx="10801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Teľa</a:t>
            </a:r>
            <a:endParaRPr lang="sk-SK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132856"/>
            <a:ext cx="3240360" cy="212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4365104"/>
            <a:ext cx="2453258" cy="202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1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3608" y="149207"/>
            <a:ext cx="744344" cy="94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358</Words>
  <Application>Microsoft Office PowerPoint</Application>
  <PresentationFormat>Prezentácia na obrazovke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Your User Name</dc:creator>
  <cp:lastModifiedBy>Barbora</cp:lastModifiedBy>
  <cp:revision>85</cp:revision>
  <dcterms:created xsi:type="dcterms:W3CDTF">2010-03-02T19:33:03Z</dcterms:created>
  <dcterms:modified xsi:type="dcterms:W3CDTF">2012-02-06T20:19:58Z</dcterms:modified>
</cp:coreProperties>
</file>