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5" r:id="rId8"/>
    <p:sldId id="263" r:id="rId9"/>
    <p:sldId id="264" r:id="rId10"/>
    <p:sldId id="266" r:id="rId11"/>
    <p:sldId id="268" r:id="rId12"/>
    <p:sldId id="267" r:id="rId13"/>
    <p:sldId id="269" r:id="rId14"/>
    <p:sldId id="270" r:id="rId15"/>
    <p:sldId id="257"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56C9D02-3B62-402B-8025-1DF039262940}" type="datetimeFigureOut">
              <a:rPr lang="pl-PL" smtClean="0"/>
              <a:pPr/>
              <a:t>2022-06-04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57E46E-3E2C-405F-A994-F9592F92C62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C9D02-3B62-402B-8025-1DF039262940}" type="datetimeFigureOut">
              <a:rPr lang="pl-PL" smtClean="0"/>
              <a:pPr/>
              <a:t>2022-06-04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7E46E-3E2C-405F-A994-F9592F92C62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po2zhXIgk0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1052736"/>
            <a:ext cx="7772400" cy="1470025"/>
          </a:xfrm>
        </p:spPr>
        <p:txBody>
          <a:bodyPr/>
          <a:lstStyle/>
          <a:p>
            <a:r>
              <a:rPr lang="pl-PL" dirty="0" smtClean="0">
                <a:latin typeface="Arial Black" pitchFamily="34" charset="0"/>
              </a:rPr>
              <a:t>BEZPIECZNE WAKACJE</a:t>
            </a:r>
            <a:endParaRPr lang="pl-PL" dirty="0">
              <a:latin typeface="Arial Black" pitchFamily="34" charset="0"/>
            </a:endParaRPr>
          </a:p>
        </p:txBody>
      </p:sp>
      <p:pic>
        <p:nvPicPr>
          <p:cNvPr id="4" name="Symbol zastępczy zawartości 3" descr="sauidsaydasg.jpg"/>
          <p:cNvPicPr>
            <a:picLocks noChangeAspect="1"/>
          </p:cNvPicPr>
          <p:nvPr/>
        </p:nvPicPr>
        <p:blipFill>
          <a:blip r:embed="rId2" cstate="print"/>
          <a:stretch>
            <a:fillRect/>
          </a:stretch>
        </p:blipFill>
        <p:spPr>
          <a:xfrm>
            <a:off x="1547664" y="2852936"/>
            <a:ext cx="5832648" cy="36454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TS8iYDW4AAmuft.jpg"/>
          <p:cNvPicPr>
            <a:picLocks noGrp="1" noChangeAspect="1"/>
          </p:cNvPicPr>
          <p:nvPr>
            <p:ph idx="1"/>
          </p:nvPr>
        </p:nvPicPr>
        <p:blipFill>
          <a:blip r:embed="rId2" cstate="print"/>
          <a:stretch>
            <a:fillRect/>
          </a:stretch>
        </p:blipFill>
        <p:spPr>
          <a:xfrm>
            <a:off x="2339752" y="-16694"/>
            <a:ext cx="4680520" cy="687469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570186"/>
          </a:xfrm>
        </p:spPr>
        <p:txBody>
          <a:bodyPr>
            <a:normAutofit/>
          </a:bodyPr>
          <a:lstStyle/>
          <a:p>
            <a:r>
              <a:rPr lang="pl-PL" dirty="0" smtClean="0"/>
              <a:t>Bezpieczeństwo w lesie i na wycieczce rowerowej</a:t>
            </a:r>
            <a:endParaRPr lang="pl-PL" dirty="0"/>
          </a:p>
        </p:txBody>
      </p:sp>
      <p:pic>
        <p:nvPicPr>
          <p:cNvPr id="4" name="Obraz 3" descr="pobierz (1).jpg"/>
          <p:cNvPicPr>
            <a:picLocks noChangeAspect="1"/>
          </p:cNvPicPr>
          <p:nvPr/>
        </p:nvPicPr>
        <p:blipFill>
          <a:blip r:embed="rId2" cstate="print"/>
          <a:stretch>
            <a:fillRect/>
          </a:stretch>
        </p:blipFill>
        <p:spPr>
          <a:xfrm>
            <a:off x="1547664" y="2060848"/>
            <a:ext cx="6276108" cy="41764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688632"/>
          </a:xfrm>
        </p:spPr>
        <p:txBody>
          <a:bodyPr>
            <a:normAutofit/>
          </a:bodyPr>
          <a:lstStyle/>
          <a:p>
            <a:pPr>
              <a:buNone/>
            </a:pPr>
            <a:r>
              <a:rPr lang="pl-PL" b="1" dirty="0" smtClean="0"/>
              <a:t>	</a:t>
            </a:r>
            <a:r>
              <a:rPr lang="pl-PL" sz="2200" dirty="0" smtClean="0"/>
              <a:t>Wchodząc do lasu, poruszajmy się po wydeptanych ścieżkach. Każde miejsce wygląda podobnie, więc łatwo się zgubić, chodząc na przełaj. Jeśli dostrzeżemy dzikie zwierzę, nie zbliżajmy się do niego. Jeśli to ono idzie w naszym kierunku, zatrzymajmy się i poczekajmy lub zróbmy powoli kilka kroków do tyłu. Nie rzucajmy się do ucieczki (zwierzę może ruszyć w pościg), nie patrzmy zwierzęciu w oczy ani nie pokazujmy mu zębów (odczyta to jako przejaw agresji).</a:t>
            </a:r>
            <a:br>
              <a:rPr lang="pl-PL" sz="2200" dirty="0" smtClean="0"/>
            </a:br>
            <a:endParaRPr lang="pl-PL" sz="2200" dirty="0" smtClean="0"/>
          </a:p>
          <a:p>
            <a:r>
              <a:rPr lang="pl-PL" sz="2200" dirty="0" smtClean="0"/>
              <a:t>Stosuj preparaty przeciw komarom, kleszczom, szerszeniom oraz osom.</a:t>
            </a:r>
          </a:p>
          <a:p>
            <a:r>
              <a:rPr lang="pl-PL" sz="2200" dirty="0" smtClean="0"/>
              <a:t>Nie dokarmiaj dzikich zwierząt! To dla nich niezdrowe.</a:t>
            </a:r>
          </a:p>
          <a:p>
            <a:r>
              <a:rPr lang="pl-PL" sz="2200" dirty="0" smtClean="0"/>
              <a:t>Nie rozpalaj ognisk w lesie i jego pobliżu.</a:t>
            </a:r>
          </a:p>
          <a:p>
            <a:r>
              <a:rPr lang="pl-PL" sz="2200" dirty="0" smtClean="0"/>
              <a:t>Jeśli zauważysz pożar – dzwoń po straż pożarną. Nie podchodź do ognia.</a:t>
            </a:r>
          </a:p>
          <a:p>
            <a:pPr>
              <a:buNone/>
            </a:pP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20688"/>
            <a:ext cx="8229600" cy="5544616"/>
          </a:xfrm>
        </p:spPr>
        <p:txBody>
          <a:bodyPr>
            <a:normAutofit/>
          </a:bodyPr>
          <a:lstStyle/>
          <a:p>
            <a:pPr>
              <a:buNone/>
            </a:pPr>
            <a:r>
              <a:rPr lang="pl-PL" sz="2200" b="1" dirty="0" smtClean="0"/>
              <a:t>Wyprawa rowerowa</a:t>
            </a:r>
          </a:p>
          <a:p>
            <a:pPr>
              <a:buNone/>
            </a:pPr>
            <a:endParaRPr lang="pl-PL" sz="2200" b="1" dirty="0" smtClean="0"/>
          </a:p>
          <a:p>
            <a:r>
              <a:rPr lang="pl-PL" sz="2200" dirty="0" smtClean="0"/>
              <a:t>Staraj się nie podróżować solo.</a:t>
            </a:r>
            <a:br>
              <a:rPr lang="pl-PL" sz="2200" dirty="0" smtClean="0"/>
            </a:br>
            <a:endParaRPr lang="pl-PL" sz="2200" dirty="0" smtClean="0"/>
          </a:p>
          <a:p>
            <a:r>
              <a:rPr lang="pl-PL" sz="2200" dirty="0" smtClean="0"/>
              <a:t>Zawsze jeźdź w kasku.</a:t>
            </a:r>
            <a:br>
              <a:rPr lang="pl-PL" sz="2200" dirty="0" smtClean="0"/>
            </a:br>
            <a:endParaRPr lang="pl-PL" sz="2200" dirty="0" smtClean="0"/>
          </a:p>
          <a:p>
            <a:r>
              <a:rPr lang="pl-PL" sz="2200" dirty="0" smtClean="0"/>
              <a:t>Miej przy sobie apteczkę. </a:t>
            </a:r>
            <a:br>
              <a:rPr lang="pl-PL" sz="2200" dirty="0" smtClean="0"/>
            </a:br>
            <a:endParaRPr lang="pl-PL" sz="2200" dirty="0" smtClean="0"/>
          </a:p>
          <a:p>
            <a:r>
              <a:rPr lang="pl-PL" sz="2200" dirty="0" smtClean="0"/>
              <a:t>Sygnalizuj ręką kierunek, w którym chcesz jechać. </a:t>
            </a:r>
            <a:br>
              <a:rPr lang="pl-PL" sz="2200" dirty="0" smtClean="0"/>
            </a:br>
            <a:endParaRPr lang="pl-PL" sz="2200" dirty="0" smtClean="0"/>
          </a:p>
          <a:p>
            <a:r>
              <a:rPr lang="pl-PL" sz="2200" dirty="0" smtClean="0"/>
              <a:t>Zwalniaj na krętych drogach. </a:t>
            </a:r>
            <a:br>
              <a:rPr lang="pl-PL" sz="2200" dirty="0" smtClean="0"/>
            </a:br>
            <a:endParaRPr lang="pl-PL" sz="2200" dirty="0" smtClean="0"/>
          </a:p>
          <a:p>
            <a:r>
              <a:rPr lang="pl-PL" sz="2200" dirty="0" smtClean="0"/>
              <a:t>Słuchaj i obserwuj, czy nie zbliża się inny pojazd, czy nie nadjeżdża pociąg .</a:t>
            </a:r>
          </a:p>
          <a:p>
            <a:endParaRPr lang="pl-PL"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0" cy="1440160"/>
          </a:xfrm>
        </p:spPr>
        <p:txBody>
          <a:bodyPr>
            <a:normAutofit/>
          </a:bodyPr>
          <a:lstStyle/>
          <a:p>
            <a:pPr>
              <a:buNone/>
            </a:pPr>
            <a:r>
              <a:rPr lang="pl-PL" sz="4800" dirty="0" smtClean="0">
                <a:solidFill>
                  <a:srgbClr val="002060"/>
                </a:solidFill>
                <a:hlinkClick r:id="rId2"/>
              </a:rPr>
              <a:t>Film o bezpiecznych wakacjach</a:t>
            </a:r>
            <a:endParaRPr lang="pl-PL" sz="4800" dirty="0">
              <a:solidFill>
                <a:srgbClr val="002060"/>
              </a:solidFill>
            </a:endParaRPr>
          </a:p>
        </p:txBody>
      </p:sp>
      <p:pic>
        <p:nvPicPr>
          <p:cNvPr id="5" name="Obraz 4" descr="wakacje.jpg"/>
          <p:cNvPicPr>
            <a:picLocks noChangeAspect="1"/>
          </p:cNvPicPr>
          <p:nvPr/>
        </p:nvPicPr>
        <p:blipFill>
          <a:blip r:embed="rId3" cstate="print"/>
          <a:stretch>
            <a:fillRect/>
          </a:stretch>
        </p:blipFill>
        <p:spPr>
          <a:xfrm>
            <a:off x="3131840" y="2925157"/>
            <a:ext cx="4968552" cy="33113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412776"/>
            <a:ext cx="8229600" cy="1143000"/>
          </a:xfrm>
        </p:spPr>
        <p:txBody>
          <a:bodyPr>
            <a:normAutofit/>
          </a:bodyPr>
          <a:lstStyle/>
          <a:p>
            <a:r>
              <a:rPr lang="pl-PL" dirty="0" smtClean="0">
                <a:latin typeface="Arial Black" pitchFamily="34" charset="0"/>
              </a:rPr>
              <a:t>Dziękuję za </a:t>
            </a:r>
            <a:r>
              <a:rPr lang="pl-PL" dirty="0" err="1" smtClean="0">
                <a:latin typeface="Arial Black" pitchFamily="34" charset="0"/>
              </a:rPr>
              <a:t>uwagę</a:t>
            </a:r>
            <a:r>
              <a:rPr lang="pl-PL" dirty="0" err="1" smtClean="0">
                <a:latin typeface="Arial Black" pitchFamily="34" charset="0"/>
                <a:sym typeface="Wingdings" pitchFamily="2" charset="2"/>
              </a:rPr>
              <a:t></a:t>
            </a:r>
            <a:endParaRPr lang="pl-PL" dirty="0">
              <a:latin typeface="Arial Black" pitchFamily="34" charset="0"/>
            </a:endParaRPr>
          </a:p>
        </p:txBody>
      </p:sp>
      <p:sp>
        <p:nvSpPr>
          <p:cNvPr id="3" name="Symbol zastępczy zawartości 2"/>
          <p:cNvSpPr>
            <a:spLocks noGrp="1"/>
          </p:cNvSpPr>
          <p:nvPr>
            <p:ph idx="1"/>
          </p:nvPr>
        </p:nvSpPr>
        <p:spPr>
          <a:xfrm>
            <a:off x="1403648" y="2780928"/>
            <a:ext cx="7365504" cy="2160240"/>
          </a:xfrm>
        </p:spPr>
        <p:txBody>
          <a:bodyPr/>
          <a:lstStyle/>
          <a:p>
            <a:pPr>
              <a:buNone/>
            </a:pPr>
            <a:endParaRPr lang="pl-PL" dirty="0" smtClean="0"/>
          </a:p>
          <a:p>
            <a:pPr>
              <a:buNone/>
            </a:pPr>
            <a:r>
              <a:rPr lang="pl-PL" sz="4000" dirty="0" smtClean="0"/>
              <a:t>Opracował: Maksymilian Paul</a:t>
            </a:r>
            <a:endParaRPr lang="pl-PL"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76672"/>
            <a:ext cx="8229600" cy="5832648"/>
          </a:xfrm>
        </p:spPr>
        <p:txBody>
          <a:bodyPr>
            <a:normAutofit lnSpcReduction="10000"/>
          </a:bodyPr>
          <a:lstStyle/>
          <a:p>
            <a:pPr>
              <a:buNone/>
            </a:pPr>
            <a:r>
              <a:rPr lang="pl-PL" dirty="0" smtClean="0"/>
              <a:t>	Okres wakacyjny to szczególny czas dla całej rodziny. To czas zabawy i odpoczynku. </a:t>
            </a:r>
          </a:p>
          <a:p>
            <a:pPr>
              <a:buNone/>
            </a:pPr>
            <a:r>
              <a:rPr lang="pl-PL" dirty="0" smtClean="0"/>
              <a:t>	Każdy z nas ma swój pomysł i sposób na spędzenie wolnego czasu. Jedni udają się na rodzinne wyjazdy, inni wybierają wyjazdy zorganizowane takie jak kolonie lub kursy językowe. Towarzyszące wypoczynkowi odprężenie sprawia, że często zapominamy o podstawowych zasadach bezpieczeństwa.</a:t>
            </a:r>
          </a:p>
          <a:p>
            <a:pPr>
              <a:buNone/>
            </a:pPr>
            <a:r>
              <a:rPr lang="pl-PL" b="1" dirty="0" smtClean="0"/>
              <a:t>	</a:t>
            </a:r>
            <a:r>
              <a:rPr lang="pl-PL" dirty="0" smtClean="0"/>
              <a:t>Powinniśmy jednak w każdym miejscu pamiętać o bezpieczeństwie i zachowaniu odpowiedniej ostrożności. </a:t>
            </a:r>
          </a:p>
          <a:p>
            <a:pPr>
              <a:buNone/>
            </a:pPr>
            <a:endParaRPr lang="pl-PL" dirty="0" smtClean="0"/>
          </a:p>
          <a:p>
            <a:pPr>
              <a:buNone/>
            </a:pP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Bezpieczeństwo nad wodą</a:t>
            </a:r>
            <a:endParaRPr lang="pl-PL" dirty="0"/>
          </a:p>
        </p:txBody>
      </p:sp>
      <p:pic>
        <p:nvPicPr>
          <p:cNvPr id="6" name="Obraz 5" descr="images (1).jpg"/>
          <p:cNvPicPr>
            <a:picLocks noChangeAspect="1"/>
          </p:cNvPicPr>
          <p:nvPr/>
        </p:nvPicPr>
        <p:blipFill>
          <a:blip r:embed="rId2" cstate="print"/>
          <a:stretch>
            <a:fillRect/>
          </a:stretch>
        </p:blipFill>
        <p:spPr>
          <a:xfrm>
            <a:off x="1547664" y="2060848"/>
            <a:ext cx="6261034" cy="38884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332656"/>
            <a:ext cx="8229600" cy="6525344"/>
          </a:xfrm>
        </p:spPr>
        <p:txBody>
          <a:bodyPr>
            <a:noAutofit/>
          </a:bodyPr>
          <a:lstStyle/>
          <a:p>
            <a:r>
              <a:rPr lang="pl-PL" sz="2200" dirty="0" smtClean="0"/>
              <a:t>Kąp się tylko w miejscach dozwolonych i pod opieką dorosłych. Jeśli miejsca strzeże ratownik – zawsze </a:t>
            </a:r>
            <a:r>
              <a:rPr lang="pl-PL" sz="2200" dirty="0" err="1" smtClean="0"/>
              <a:t>stosujysię</a:t>
            </a:r>
            <a:r>
              <a:rPr lang="pl-PL" sz="2200" dirty="0" smtClean="0"/>
              <a:t> do jego poleceń.</a:t>
            </a:r>
            <a:br>
              <a:rPr lang="pl-PL" sz="2200" dirty="0" smtClean="0"/>
            </a:br>
            <a:endParaRPr lang="pl-PL" sz="2200" dirty="0" smtClean="0"/>
          </a:p>
          <a:p>
            <a:r>
              <a:rPr lang="pl-PL" sz="2200" dirty="0" smtClean="0"/>
              <a:t>Miejsce na kąpiel musi być bezpieczne. Dlatego nie wolno się kąpać przy śluzach, mostach, budowlach wodnych, portach, zaporach, a także w brudnej wodzie i tam, gdzie są silne wiry i prądy.</a:t>
            </a:r>
            <a:br>
              <a:rPr lang="pl-PL" sz="2200" dirty="0" smtClean="0"/>
            </a:br>
            <a:endParaRPr lang="pl-PL" sz="2200" dirty="0" smtClean="0"/>
          </a:p>
          <a:p>
            <a:r>
              <a:rPr lang="pl-PL" sz="2200" dirty="0" smtClean="0"/>
              <a:t>Nigdy nie kąp się w rwących rzekach, bo wystarczy poślizgnąć się na kamieniu, żeby porwał cię nurt. Idąc na plażę, nie zapominaj o kremie z filtrem UV. Ciało nasmaruj już około 20–30 minut przed wyjściem na słońce, czynność tę powtarzając co 2–3 godziny i po każdym wyjściu z wody.</a:t>
            </a:r>
            <a:br>
              <a:rPr lang="pl-PL" sz="2200" dirty="0" smtClean="0"/>
            </a:br>
            <a:endParaRPr lang="pl-PL" sz="2200" dirty="0" smtClean="0"/>
          </a:p>
          <a:p>
            <a:r>
              <a:rPr lang="pl-PL" sz="2200" dirty="0" smtClean="0"/>
              <a:t>Chcąc uchronić się przed udarem, między godziną 11 a 16 ukryj się w cieniu.</a:t>
            </a:r>
          </a:p>
          <a:p>
            <a:pPr>
              <a:buNone/>
            </a:pPr>
            <a:endParaRPr lang="pl-PL" sz="2200" dirty="0" smtClean="0"/>
          </a:p>
          <a:p>
            <a:r>
              <a:rPr lang="pl-PL" sz="2200" dirty="0" smtClean="0"/>
              <a:t>Nie zapominaj o okularach przeciwsłonecznych i lekkim nakryciu głowy.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836712"/>
            <a:ext cx="8229600" cy="5832648"/>
          </a:xfrm>
        </p:spPr>
        <p:txBody>
          <a:bodyPr>
            <a:normAutofit fontScale="70000" lnSpcReduction="20000"/>
          </a:bodyPr>
          <a:lstStyle/>
          <a:p>
            <a:r>
              <a:rPr lang="pl-PL" dirty="0" smtClean="0"/>
              <a:t>Pamiętaj, by zabrać ze sobą wodę oraz coś do jedzenia. </a:t>
            </a:r>
            <a:br>
              <a:rPr lang="pl-PL" dirty="0" smtClean="0"/>
            </a:br>
            <a:endParaRPr lang="pl-PL" dirty="0" smtClean="0"/>
          </a:p>
          <a:p>
            <a:r>
              <a:rPr lang="pl-PL" dirty="0" smtClean="0"/>
              <a:t>Nie wchodź do morza podczas burzy, deszczu lub mgły.</a:t>
            </a:r>
            <a:br>
              <a:rPr lang="pl-PL" dirty="0" smtClean="0"/>
            </a:br>
            <a:endParaRPr lang="pl-PL" dirty="0" smtClean="0"/>
          </a:p>
          <a:p>
            <a:r>
              <a:rPr lang="pl-PL" dirty="0" smtClean="0"/>
              <a:t>Jeśli długo byłeś na słońcu – poczekaj chwilę w cieniu, zanim wejdziesz do wody. Pozwoli to uniknąć szoku termicznego.</a:t>
            </a:r>
            <a:br>
              <a:rPr lang="pl-PL" dirty="0" smtClean="0"/>
            </a:br>
            <a:endParaRPr lang="pl-PL" dirty="0" smtClean="0"/>
          </a:p>
          <a:p>
            <a:r>
              <a:rPr lang="pl-PL" dirty="0" smtClean="0"/>
              <a:t>Nie pływaj w pobliżu wodorostów. Zwracaj uwagę na dno i ukształtowanie zbiornika.</a:t>
            </a:r>
            <a:br>
              <a:rPr lang="pl-PL" dirty="0" smtClean="0"/>
            </a:br>
            <a:endParaRPr lang="pl-PL" dirty="0" smtClean="0"/>
          </a:p>
          <a:p>
            <a:r>
              <a:rPr lang="pl-PL" dirty="0" smtClean="0"/>
              <a:t>Pływaj wyłącznie w obszarze wyznaczonym przez boje.</a:t>
            </a:r>
            <a:br>
              <a:rPr lang="pl-PL" dirty="0" smtClean="0"/>
            </a:br>
            <a:endParaRPr lang="pl-PL" dirty="0" smtClean="0"/>
          </a:p>
          <a:p>
            <a:r>
              <a:rPr lang="pl-PL" dirty="0" smtClean="0"/>
              <a:t>Skoki do wody wydają się świetną rozrywką, ale przy odrobinie pecha mogą skończyć się trwałym kalectwem. </a:t>
            </a:r>
            <a:br>
              <a:rPr lang="pl-PL" dirty="0" smtClean="0"/>
            </a:br>
            <a:endParaRPr lang="pl-PL" dirty="0" smtClean="0"/>
          </a:p>
          <a:p>
            <a:r>
              <a:rPr lang="pl-PL" dirty="0" smtClean="0"/>
              <a:t>Wybierając się na kajaki, łódki czy rowery wodne, zawsze zakładaj kapok. Pamiętaj też, aby nie pływać wieczorem i po zmroku. To niebezpieczne i łatwo zgubić się na wodzie.</a:t>
            </a:r>
          </a:p>
          <a:p>
            <a:pPr>
              <a:buNone/>
            </a:pP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79c7c0b0-feb3-4376-8400-2740e7345ce4.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Bezpieczeństwo w górach</a:t>
            </a:r>
            <a:endParaRPr lang="pl-PL" dirty="0"/>
          </a:p>
        </p:txBody>
      </p:sp>
      <p:pic>
        <p:nvPicPr>
          <p:cNvPr id="7" name="Obraz 6" descr="360_F_283078172_QhEdVofWMewurj3TlCjwfoShUfUqBkAS.jpg"/>
          <p:cNvPicPr>
            <a:picLocks noChangeAspect="1"/>
          </p:cNvPicPr>
          <p:nvPr/>
        </p:nvPicPr>
        <p:blipFill>
          <a:blip r:embed="rId2" cstate="print"/>
          <a:stretch>
            <a:fillRect/>
          </a:stretch>
        </p:blipFill>
        <p:spPr>
          <a:xfrm>
            <a:off x="611560" y="1988840"/>
            <a:ext cx="7956083" cy="31683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29600" cy="5544616"/>
          </a:xfrm>
        </p:spPr>
        <p:txBody>
          <a:bodyPr>
            <a:noAutofit/>
          </a:bodyPr>
          <a:lstStyle/>
          <a:p>
            <a:r>
              <a:rPr lang="pl-PL" sz="2200" b="1" dirty="0" smtClean="0"/>
              <a:t>Zawsze pamiętaj o naładowanej komórce z numerem GOPR – 601 100 300</a:t>
            </a:r>
            <a:r>
              <a:rPr lang="pl-PL" sz="2200" dirty="0" smtClean="0"/>
              <a:t>.</a:t>
            </a:r>
            <a:br>
              <a:rPr lang="pl-PL" sz="2200" dirty="0" smtClean="0"/>
            </a:br>
            <a:endParaRPr lang="pl-PL" sz="2200" dirty="0" smtClean="0"/>
          </a:p>
          <a:p>
            <a:r>
              <a:rPr lang="pl-PL" sz="2200" dirty="0" smtClean="0"/>
              <a:t>Najlepiej wyruszaj już wczesnym rankiem. </a:t>
            </a:r>
            <a:br>
              <a:rPr lang="pl-PL" sz="2200" dirty="0" smtClean="0"/>
            </a:br>
            <a:endParaRPr lang="pl-PL" sz="2200" dirty="0" smtClean="0"/>
          </a:p>
          <a:p>
            <a:r>
              <a:rPr lang="pl-PL" sz="2200" dirty="0" smtClean="0"/>
              <a:t>Zaplanuj trasę, uwzględniając swoje umiejętności, pogodę oraz godzinę zachodu słońca. </a:t>
            </a:r>
            <a:br>
              <a:rPr lang="pl-PL" sz="2200" dirty="0" smtClean="0"/>
            </a:br>
            <a:endParaRPr lang="pl-PL" sz="2200" dirty="0" smtClean="0"/>
          </a:p>
          <a:p>
            <a:r>
              <a:rPr lang="pl-PL" sz="2200" dirty="0" smtClean="0"/>
              <a:t>Sprawdź, czy na wybranym przez nas szlaku są jakieś schroniska, szałasy, leśniczówki itp., w których można się schronić, jeśli nagle zmieni się pogoda. </a:t>
            </a:r>
            <a:br>
              <a:rPr lang="pl-PL" sz="2200" dirty="0" smtClean="0"/>
            </a:br>
            <a:endParaRPr lang="pl-PL" sz="2200" dirty="0" smtClean="0"/>
          </a:p>
          <a:p>
            <a:r>
              <a:rPr lang="pl-PL" sz="2200" dirty="0" smtClean="0"/>
              <a:t>Przed górską wędrówką spakuj do plecaka mapę. </a:t>
            </a:r>
            <a:br>
              <a:rPr lang="pl-PL" sz="2200" dirty="0" smtClean="0"/>
            </a:br>
            <a:endParaRPr lang="pl-PL"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normAutofit/>
          </a:bodyPr>
          <a:lstStyle/>
          <a:p>
            <a:endParaRPr lang="pl-PL" sz="2200" dirty="0" smtClean="0"/>
          </a:p>
          <a:p>
            <a:r>
              <a:rPr lang="pl-PL" sz="2200" dirty="0" smtClean="0"/>
              <a:t>Zabierz ze sobą: zapasowe skarpetki, czapkę, koszulę lub inne okrycie z długim rękawem, pelerynę, kurtkę lub płaszcz przeciwdeszczowy.</a:t>
            </a:r>
            <a:br>
              <a:rPr lang="pl-PL" sz="2200" dirty="0" smtClean="0"/>
            </a:br>
            <a:endParaRPr lang="pl-PL" sz="2200" dirty="0" smtClean="0"/>
          </a:p>
          <a:p>
            <a:r>
              <a:rPr lang="pl-PL" sz="2200" b="1" dirty="0" smtClean="0"/>
              <a:t>Pamiętaj o prowiancie</a:t>
            </a:r>
            <a:r>
              <a:rPr lang="pl-PL" sz="2200" dirty="0" smtClean="0"/>
              <a:t> – polecamy produkty z dużą zawartością węglowodanów, np. czekoladę lub baton energetyczny.</a:t>
            </a:r>
            <a:br>
              <a:rPr lang="pl-PL" sz="2200" dirty="0" smtClean="0"/>
            </a:br>
            <a:endParaRPr lang="pl-PL" sz="2200" dirty="0" smtClean="0"/>
          </a:p>
          <a:p>
            <a:r>
              <a:rPr lang="pl-PL" sz="2200" dirty="0" smtClean="0"/>
              <a:t>Nie zapominaj o  okularach przeciwsłonecznych.</a:t>
            </a:r>
            <a:br>
              <a:rPr lang="pl-PL" sz="2200" dirty="0" smtClean="0"/>
            </a:br>
            <a:endParaRPr lang="pl-PL" sz="2200" dirty="0" smtClean="0"/>
          </a:p>
          <a:p>
            <a:r>
              <a:rPr lang="pl-PL" sz="2200" dirty="0" smtClean="0"/>
              <a:t>Przed wyjściem w góry poinformuj kogoś, gdzie się wybierasz, jakim szlakiem i o jakiej porze planujesz wrócić. </a:t>
            </a:r>
          </a:p>
          <a:p>
            <a:pPr>
              <a:buNone/>
            </a:pP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Niestandardowy 1">
      <a:dk1>
        <a:srgbClr val="FFFF00"/>
      </a:dk1>
      <a:lt1>
        <a:sysClr val="window" lastClr="FFFFFF"/>
      </a:lt1>
      <a:dk2>
        <a:srgbClr val="424456"/>
      </a:dk2>
      <a:lt2>
        <a:srgbClr val="DEDEDE"/>
      </a:lt2>
      <a:accent1>
        <a:srgbClr val="92D050"/>
      </a:accent1>
      <a:accent2>
        <a:srgbClr val="FFFF00"/>
      </a:accent2>
      <a:accent3>
        <a:srgbClr val="FFFF00"/>
      </a:accent3>
      <a:accent4>
        <a:srgbClr val="C4652D"/>
      </a:accent4>
      <a:accent5>
        <a:srgbClr val="8B5D3D"/>
      </a:accent5>
      <a:accent6>
        <a:srgbClr val="5C92B5"/>
      </a:accent6>
      <a:hlink>
        <a:srgbClr val="67AFBD"/>
      </a:hlink>
      <a:folHlink>
        <a:srgbClr val="C2A874"/>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106</Words>
  <Application>Microsoft Office PowerPoint</Application>
  <PresentationFormat>Pokaz na ekranie (4:3)</PresentationFormat>
  <Paragraphs>47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BEZPIECZNE WAKACJE</vt:lpstr>
      <vt:lpstr>Slajd 2</vt:lpstr>
      <vt:lpstr>Bezpieczeństwo nad wodą</vt:lpstr>
      <vt:lpstr>Slajd 4</vt:lpstr>
      <vt:lpstr>Slajd 5</vt:lpstr>
      <vt:lpstr>Slajd 6</vt:lpstr>
      <vt:lpstr>Bezpieczeństwo w górach</vt:lpstr>
      <vt:lpstr>Slajd 8</vt:lpstr>
      <vt:lpstr>Slajd 9</vt:lpstr>
      <vt:lpstr>Slajd 10</vt:lpstr>
      <vt:lpstr>Bezpieczeństwo w lesie i na wycieczce rowerowej</vt:lpstr>
      <vt:lpstr>Slajd 12</vt:lpstr>
      <vt:lpstr>Slajd 13</vt:lpstr>
      <vt:lpstr>Slajd 14</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Bezpieczne Wakacje</dc:title>
  <dc:creator>Felicja</dc:creator>
  <cp:lastModifiedBy>Felicja</cp:lastModifiedBy>
  <cp:revision>34</cp:revision>
  <dcterms:created xsi:type="dcterms:W3CDTF">2022-06-03T03:30:40Z</dcterms:created>
  <dcterms:modified xsi:type="dcterms:W3CDTF">2022-06-04T18:41:42Z</dcterms:modified>
</cp:coreProperties>
</file>