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63" r:id="rId5"/>
    <p:sldId id="264" r:id="rId6"/>
    <p:sldId id="265" r:id="rId7"/>
    <p:sldId id="278" r:id="rId8"/>
    <p:sldId id="266" r:id="rId9"/>
    <p:sldId id="273" r:id="rId10"/>
    <p:sldId id="277" r:id="rId11"/>
    <p:sldId id="267" r:id="rId12"/>
    <p:sldId id="271" r:id="rId13"/>
    <p:sldId id="280" r:id="rId14"/>
    <p:sldId id="268" r:id="rId15"/>
    <p:sldId id="269" r:id="rId16"/>
    <p:sldId id="279" r:id="rId17"/>
    <p:sldId id="272" r:id="rId18"/>
    <p:sldId id="270" r:id="rId19"/>
    <p:sldId id="275" r:id="rId20"/>
    <p:sldId id="276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15" autoAdjust="0"/>
  </p:normalViewPr>
  <p:slideViewPr>
    <p:cSldViewPr>
      <p:cViewPr varScale="1">
        <p:scale>
          <a:sx n="66" d="100"/>
          <a:sy n="66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49DD0-2DF0-4603-9737-B81FEE47EDB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E4362-4669-45B6-AED9-C5235576C2E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95870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Žiaci rozprávajú o kúpaní, sprchovaní. Čo na to potrebujeme?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E4362-4669-45B6-AED9-C5235576C2E0}" type="slidenum">
              <a:rPr lang="sk-SK" smtClean="0"/>
              <a:pPr/>
              <a:t>5</a:t>
            </a:fld>
            <a:endParaRPr lang="sk-S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 prípade</a:t>
            </a:r>
            <a:r>
              <a:rPr lang="sk-SK" baseline="0" dirty="0" smtClean="0"/>
              <a:t> separovaného zberu odpadu je potrebné vo vyučovaní zohľadniť túto skutočnosť.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E4362-4669-45B6-AED9-C5235576C2E0}" type="slidenum">
              <a:rPr lang="sk-SK" smtClean="0"/>
              <a:pPr/>
              <a:t>14</a:t>
            </a:fld>
            <a:endParaRPr lang="sk-S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Obrázok vám vysvetlí pani učiteľka.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E4362-4669-45B6-AED9-C5235576C2E0}" type="slidenum">
              <a:rPr lang="sk-SK" smtClean="0"/>
              <a:pPr/>
              <a:t>16</a:t>
            </a:fld>
            <a:endParaRPr lang="sk-S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Deti</a:t>
            </a:r>
            <a:r>
              <a:rPr lang="sk-SK" baseline="0" dirty="0" smtClean="0"/>
              <a:t> prestierajú na stôl, správne ukladajú príbor, dokážu jesť </a:t>
            </a:r>
            <a:r>
              <a:rPr lang="sk-SK" baseline="0" smtClean="0"/>
              <a:t>s príborom.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E4362-4669-45B6-AED9-C5235576C2E0}" type="slidenum">
              <a:rPr lang="sk-SK" smtClean="0"/>
              <a:pPr/>
              <a:t>18</a:t>
            </a:fld>
            <a:endParaRPr lang="sk-S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Dôkladne si so žiakmi zopakujeme základy správneho stolovania. Je dôležité, aby učivo zvládli </a:t>
            </a:r>
            <a:r>
              <a:rPr lang="sk-SK" smtClean="0"/>
              <a:t>všetci žiaci.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E4362-4669-45B6-AED9-C5235576C2E0}" type="slidenum">
              <a:rPr lang="sk-SK" smtClean="0"/>
              <a:pPr/>
              <a:t>20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A387-0AD0-4782-9B1B-80F010ED199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D448-8194-40DC-B95B-E71D8A98E4CF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A387-0AD0-4782-9B1B-80F010ED199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D448-8194-40DC-B95B-E71D8A98E4CF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A387-0AD0-4782-9B1B-80F010ED199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D448-8194-40DC-B95B-E71D8A98E4CF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A387-0AD0-4782-9B1B-80F010ED199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D448-8194-40DC-B95B-E71D8A98E4CF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A387-0AD0-4782-9B1B-80F010ED199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D448-8194-40DC-B95B-E71D8A98E4CF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A387-0AD0-4782-9B1B-80F010ED199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D448-8194-40DC-B95B-E71D8A98E4CF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A387-0AD0-4782-9B1B-80F010ED199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D448-8194-40DC-B95B-E71D8A98E4CF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A387-0AD0-4782-9B1B-80F010ED199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D448-8194-40DC-B95B-E71D8A98E4CF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A387-0AD0-4782-9B1B-80F010ED199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D448-8194-40DC-B95B-E71D8A98E4CF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A387-0AD0-4782-9B1B-80F010ED199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D448-8194-40DC-B95B-E71D8A98E4CF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A387-0AD0-4782-9B1B-80F010ED199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D448-8194-40DC-B95B-E71D8A98E4CF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A387-0AD0-4782-9B1B-80F010ED1998}" type="datetimeFigureOut">
              <a:rPr lang="sk-SK" smtClean="0"/>
              <a:pPr/>
              <a:t>6. 2. 2012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D448-8194-40DC-B95B-E71D8A98E4CF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sk/imgres?imgurl=http://palazzo.sk/images/bermu_lei_5.jpg&amp;imgrefurl=http://palazzo.sk/vsuvky-jamaica-cierne-c-44-p-5624.html&amp;usg=__XO2w79uGOB7mI9PWmmy42HBhafo=&amp;h=250&amp;w=250&amp;sz=12&amp;hl=sk&amp;start=43&amp;um=1&amp;itbs=1&amp;tbnid=C_SyCLZekcafZM:&amp;tbnh=111&amp;tbnw=111&amp;prev=/images?q=uter%C3%A1k&amp;start=36&amp;um=1&amp;hl=sk&amp;sa=N&amp;ndsp=18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hyperlink" Target="http://images.google.sk/imgres?imgurl=http://www.consul.sk/images/poh%208.jpg&amp;imgrefurl=http://www.consul.sk/pohare-pre-ochladzovace-vody-c-9_33_35_39.html&amp;usg=__7mIcLo_TEUa17kfcVeMETY6Docg=&amp;h=420&amp;w=560&amp;sz=11&amp;hl=sk&amp;start=39&amp;um=1&amp;itbs=1&amp;tbnid=ymgoJ2RPhYcChM:&amp;tbnh=100&amp;tbnw=133&amp;prev=/images?q=poh%C3%A1r+na+vodu&amp;start=36&amp;um=1&amp;hl=sk&amp;sa=N&amp;ndsp=18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Starostlivosť o zdravie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Jabĺčkové príklady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sk-SK" dirty="0" smtClean="0"/>
              <a:t>Určite ich všetky ľahko zvládneš!</a:t>
            </a:r>
            <a:endParaRPr lang="sk-SK" dirty="0"/>
          </a:p>
        </p:txBody>
      </p:sp>
      <p:pic>
        <p:nvPicPr>
          <p:cNvPr id="4" name="Picture 2" descr="http://www.beruska8.cz/deti/skola2/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0"/>
            <a:ext cx="1714512" cy="1643050"/>
          </a:xfrm>
          <a:prstGeom prst="rect">
            <a:avLst/>
          </a:prstGeom>
          <a:noFill/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1000" contrast="6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461625"/>
            <a:ext cx="9127773" cy="439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Pravidelne cvičíme, športujeme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Poznáš tieto športy? Pomenuj ich!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75873"/>
            <a:ext cx="2821074" cy="208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2" y="2420888"/>
            <a:ext cx="2857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922848" cy="219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7344816" cy="1143000"/>
          </a:xfrm>
        </p:spPr>
        <p:txBody>
          <a:bodyPr/>
          <a:lstStyle/>
          <a:p>
            <a:r>
              <a:rPr lang="sk-SK" dirty="0" smtClean="0"/>
              <a:t>Macko </a:t>
            </a:r>
            <a:r>
              <a:rPr lang="sk-SK" dirty="0" err="1" smtClean="0"/>
              <a:t>Pusík</a:t>
            </a:r>
            <a:r>
              <a:rPr lang="sk-SK" dirty="0" smtClean="0"/>
              <a:t> je majster športu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3212976"/>
            <a:ext cx="7200800" cy="3240360"/>
          </a:xfrm>
        </p:spPr>
        <p:txBody>
          <a:bodyPr/>
          <a:lstStyle/>
          <a:p>
            <a:r>
              <a:rPr lang="sk-SK" dirty="0" smtClean="0"/>
              <a:t>Vymenuj športy, ktoré Macko </a:t>
            </a:r>
            <a:r>
              <a:rPr lang="sk-SK" dirty="0" err="1" smtClean="0"/>
              <a:t>Pusík</a:t>
            </a:r>
            <a:r>
              <a:rPr lang="sk-SK" dirty="0" smtClean="0"/>
              <a:t> predvádza a pospájaj obrázky so zodpovedajúcimi názvami. Pomôžu ti začiatočné písmená.</a:t>
            </a:r>
            <a:endParaRPr lang="sk-SK" dirty="0"/>
          </a:p>
        </p:txBody>
      </p:sp>
      <p:pic>
        <p:nvPicPr>
          <p:cNvPr id="4" name="Picture 2" descr="http://www.beruska8.cz/deti/skola2/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04664"/>
            <a:ext cx="1714512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76064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22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Udržiavame poriadok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Doma, na ulici, v triede, v šatni, na chodbe, v školskej jedálni, v školskom klube detí – všade musí byť poriadok!</a:t>
            </a:r>
          </a:p>
          <a:p>
            <a:r>
              <a:rPr lang="sk-SK" dirty="0" smtClean="0"/>
              <a:t>Poobzeraj sa okolo seba! Je všetko v poriadku? Ak nie, rýchlo sa pusti do práce!</a:t>
            </a:r>
            <a:endParaRPr lang="sk-SK" dirty="0"/>
          </a:p>
        </p:txBody>
      </p:sp>
      <p:pic>
        <p:nvPicPr>
          <p:cNvPr id="1028" name="Picture 4" descr="C:\Users\Mária\AppData\Local\Microsoft\Windows\Temporary Internet Files\Content.IE5\QZW61W2X\MCj0352386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3861048"/>
            <a:ext cx="1836741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na tomto obrázku?</a:t>
            </a:r>
            <a:endParaRPr lang="sk-SK" dirty="0"/>
          </a:p>
        </p:txBody>
      </p:sp>
      <p:pic>
        <p:nvPicPr>
          <p:cNvPr id="7170" name="Picture 2" descr="http://images02.olx.sk/ui/10/23/45/1292154422_146051845_1-Obrazky--OTTO-Plast-smetiak-kontenery-12921544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772816"/>
            <a:ext cx="5953125" cy="446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Triedenie odpadu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2" y="1772816"/>
            <a:ext cx="8767599" cy="45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Aj v školskej jedálni udržiavame poriadok a slušne sa správame</a:t>
            </a:r>
            <a:endParaRPr lang="sk-SK" dirty="0"/>
          </a:p>
        </p:txBody>
      </p:sp>
      <p:sp>
        <p:nvSpPr>
          <p:cNvPr id="6146" name="AutoShape 2" descr="data:image/jpeg;base64,/9j/4AAQSkZJRgABAQAAAQABAAD/2wCEAAkGBhQSERUUEhQWFBQUGRUYFhYWGBYXFxgWFhcYGBgYFxcXGyYeGBwjGRUYHy8gIycpLCwsFR4xNTAqNSYrLCkBCQoKDgwOGg8PGiwkHyQsKSksLSkpLSwpLCwsLCwsLCwsLCwpLCwsLCksLCwsLCksLCkpLCwpLCwsLCwsLCksLP/AABEIAMIBAwMBIgACEQEDEQH/xAAcAAABBQEBAQAAAAAAAAAAAAAGAgMEBQcAAQj/xABIEAACAAQDBAcEBwYEBQQDAAABAgADESEEEjEFBkFRBxMiYXGBkTKhscEUI0JSYtHwJHKCkrLhM3Oi0hVDwuLxNGOjwxYlk//EABsBAAIDAQEBAAAAAAAAAAAAAAMEAQIFAAYH/8QAMxEAAgIBAwEGBAUEAwEAAAAAAAECAxEEEiExBRMiQVFxFCMyYTNCgZGxUpKhwVPR8BX/2gAMAwEAAhEDEQA/ALnGdA+HP+FPmofxKrj/AE5T74BcTuq+HnTZRnTCZbEBkZlBGgNDobczG17z73yMDJ6yc1z7KD2mPd+cZqdpfSW68rl64ZsorQVLWvHm79ROMMo1tI5Tk93Qj7MQqlCzOebGp/WkWuyz2n70PwaIEoW8zE7Yx+sYc0b4NGLPxNs1JLESvxZ7R8vnEFcSFF7UJidjTfygn3V2Lh52FBnSpbnPMFWUZqA27Qv74a08FNYYO23u45A9Z1eMes/n7oNp3RrgnuomSjzlzG+DViDN6Kz/AMrGNbhMlhuXFSIb+DfkwC1sPMFRMvaHExf/AJBi1xPRxjl9hpE4fvPLPowIitxW7mOle3g5h75WWYPPKa+6Ky0c/QItTVLzLfZu787ESjMlMCM1KFsrVWjCxtrTjwifM3wxOGfq8RKBax1ANDx7JIPGBvA73T8GpQZ5S1qUmyTSp1NWXu5xXbR3jfF4jrXaXTKFolADlJoctSa3gvdKMMrKkgO3fLxYcf8AJpmzukOSa5lZa3PH9f2he8G8kidh2SW1WYrbuDAnv0EZtUc4WxNKVii1lqjsfQ56KGcokY7/ABJY/EPe8He4w+pm/wCc39CRnSt20/fTT94Re7J3rfDF0CKyFixqSDUgDUeA4QKqe2akXvrcq9q6mlGGMe1EMUOC39kNTOryz3jMPUflE7EbYkzEOSYjd1QD6G8aUbYyXDMp1zi+UBWzpx/4tKA4ua/zHj5Rrkoxk27va2op5F/i0avLMOdnPwyx6ltX1j7EXFG7efwjH8P/AOu9f6VjXMc3Zc9z/Axk2FH7ae4N8FgerfKJ0/n7Eze0/szd5X4wZ7KWkiUOUuX/AECAfe8/s9ObD5wd4EfVp3Kv9IglL8b9ik18te47SOUR6BCoM2LnsPyPziOIdRrHwMDkyUN0jwrEc4p/uD+f/thJxb/cX+c/7IX72ITYySZdQR3Q0MHDP09x9hf52/2RaYY5lBIoSK0rX3wGUlN8E4aIX0OOixyR0dtO5PmfeTeF8Ximnzyaaha6A+yoHcLedeMGuwcRnkSWpSqG3LtMIyWe5NS3E68zGobnvXBSO4OP/kaO7TrUaFj1/wBDuknmbX2LcfOJOyWpN/hYRDWZSvjD+zW+uHeD8RHnmuGaz6MiYl7+UHW4B/ZPCZM+CxnuMJ6xRwINTy0/vGhdHSn6K1/+a/wSNDSR5XsKaz8L9gpkiwiRL1P64CESUNB5cP7w6iGp04cP7xtRh0MRsc5frhCzCCptcend4wrKeY9P7wxGLKNnZARQio77xV4zdPCTqiZhpLd+RQfUCsWqKaDT0/vHBTXh6ePfF9n2ITx0BHFdFeBb2UmSv8ubMA9CSPdGY7/bttgcUkvDzppRkBOfKxBJe1aAEUUaiN8YGnD0/vGU9KIrjpfdLX/7PzhXVRVcN2B3STlKza2V+6+5mJxMlJoZLP8Ab7BKqRcZVoQb+kTsT0f4qpIUNf7DKeX3mWCno7zfRaMWNHcCpNlGWgFeAobQU4WtD4/lFIaKqyCnjll7dVZGbiuiMbGwMRLr1kmYKfgbnzpT3wlTKXsTXCMa0DMFOvCsbUuGUEsFUMaVIFzTSp4xlHTXgRMm4eoFQr+hP9hAp6OFPjbJq1ErZbBG68lRtKXkbMCta1HEHlrGqy0jGujmUFxUu2ikctc5+Ua8k7vhvQtbZe/+gesXjS+xExjVDitKhvKo1jJsBiQcY5qKUahNhcilKxpe1Npy5aOWdFIV6BmVakKaC54mMcwmMZgZjSyeylVzA27Vb0pwhbUPLTLaePDyEW9f+Eo5uB8YP8N7I8B8Ixpdry5rIqq6kspowFPaobqxv4gRsaMOZglWVJ5K3RxFIkVtHkM9d3849Sb+vKCuQrgegT356SZWzvq8hmz3WoQHKqqTZnah5WAHpBUJhrSMC3s2e+M2lOmOTlLEDQUCHKqjyA98dFxf1dC0YSlxEucH07TM31uFllf/AG2dWr4tmBirx/TPjXJyLKlDgAhY+rn5CLDZO42HKBnRsxvSp7PCnfpXzis333QWVLSZKFq0PyikLNPKeFEPKicV1EbK6XMZLYmaRPUgdlhloRoQV07/AO0bvurtxMXhJU6WbMoqPuuLMp8D7qGPlhJFDfh8o2noKxB6jEJWqK6FRyLBgfUKInUVwit0UCw8cmrqsdCUNo6EtzIyfHsxTGmbkP8AsUvuMwf66/OLLpj6OxIYYqSn1ZYCaFFAtTZqDgdPSIe68jJIyjTO5HmQYN2pJOjH3HdFHx7l0wcMeWmTVH2QaeMT925zMZZcZWoQQe4iEfRVDNzOvjD0iaFcHSxHwjCnKMo7Yr/2DX8hGL9oecaF0aJXDzP80/0JGcNiQz0GoF/ONI6LW+om/wCYP6Fh3s+PzUn6Ceu4p/YLpbCgvDiuKm8LZYQpufKPRYwYPUUXFr/qke5hHhOn64GPTFkyD1GsI8Bv6fOPFUUFo8Cipty+cTkgWxtGU9JKVx6/5a/9capMUU0jJuk7FBMdU8JSfE/nCWvz3XHqO6H8X9A23UnVwkkqAoyWAto7D30rF3gj2Wr94/KBfc3FD6FIOgKE3tQF3PHSMq3/AOmea7tI2fMMuUGbNOX25h/ASOwnIi57oZpy64r7ALfrfuz6HzRlvSvfEShylk/6jGGYPfXHSnzy8XPDHU9Y5r4hiQfMQWyOkiZjpifS8omImXOooHoS1WXQGldLHlANbCUqnhBdG1G1NhDultaXh5xmTmCoi1Ym96PQAcSSaAQ3t3fydjMwlfUYZfay0zv+8w/pHnWA8E4mYaVCVrfgBxIidimy5ZcvRaEngx7+7hCcE4R2+o/YlOe4g4qQGeoAI+8wJt3mPZeCmSx7XZOhU8OMW0jCZe0eypuRqPKIuNxYB7NBTndT4/39YLngE+XwVw2oJRV2WoQiuWxIB1odDzBi0mdMWL6zsJKCE2UqSSO9swv4ARQ4ucrE2IrZ118x+fdFCwKMRXQ/DQwzVCLzlcgLpPj0Nt2R0lyJmFmTphMt5XtyqVJLE5erNswJt3XrzOebx9JuLxDEI5kS+CSiVJH4nFyfd3QM4I53obA607rx5jMOVcihpwNNRBIwjGQLGY7kFe6nSficPNQTJjTZJIDq/bYA8UYnMCK1pWhixxuNl/SXdPYd2Za1ANTUm/sgkk04QCTsG8uhZaZhUGxBHcRaCDCYpurHWy8xNwbaGwJBHvgN8E8NDWlT3Y8wmGExE/DmYDXLMYKmbsslfw2NL0rygjbZHXYbq5hFwKFRTKRpbl3QI7v7WmNVAGbLpRiAorWmUCmtYM5W0gAOB5frSM6bcXgclHDwUOF2CuEFZmSuRuvepIy8KA/lAzun0jts1Ziy5CTOtIarMwKgAhRbxrBfvjJM7CMAO0zS9NaBucZpiN15qsbUWpys1s1BW2sOadwmn3jE74yaSgghmdM+0SSRNRQeAlS6DwqCY6ASOh7uYf0iPeM+zN49nrPkPKcAhwRc09DzBob8oxTB4R5LPLmCjI7A+gv5i8brimqOHGMu32SmJW1KoL86E0vxtaM3tOHy8j2gm1LaUWIPaMNpZ1sKE3r4R2Ja/kIbAqy+PyMefiuDbXQgyZRWfNPA6esaj0UzPqpw/wDcH9AjOp6UPrBt0a4zLLnX0mIfGq0I+caOkn85SYprY/Jf6Gl1hkg1Pl+tYdVoRPcAR6KXKyedQkk201+Rj2p7vfDHWi1xr8jDqzIFuL4FITQaev8AaPQxqfL5x4jWEcDf0+cdkjB67GmnLj3xknSXKD7QodOrSvhrSsa05t6fERkfSI//AOyP+WnwEKa1/L4HNCvm/oUvSNvG+H2XhsNK7JxEvtMNRLVjVR+8SK9wI4xkCYVmNlMfQU7ZUnE4bDrOWpWUKGlSKltPd6CB5MTKw8otLlBwpo1QVC8TmqpYeFItXqXGKjjyJdCnJtvzMhxuz3lPlcUNj5GJOyNnNMfs10N+Gl7+BjTtt7ElY+T1qrlmU7DXANOBqBUWpWgh+TsZZUjIpUABTlJ9p9T5Wi89XiH3Jhpluy3wU+D2A8uTRRXMLw5K2WUWp1AtWvpSCDBTTQUuOEW8lQ47a1jOrsbbbHJRwuDOcZtPhTLzGoPgeHnFLicQPL1/8xpG2d00mVZAB5V90CL7oTCSKoo4tlNPdr4fCDxlHPILHoB05yp58iNPA8vCI85jMe2pAt4D+0Fm826CYeSJyTC61CuGCg1NdMpPLQ8xeBPBOOsQtWlRWhANNLGNGqUZLchO5OL2sVs4lZisQSOVctRQjXlBJs3FqddQait/SsWmxN3hjA7qoSUFMqUXLVBBqzhVrmppStNYkP0Rzs5piZeU6HK9e635GFrrq84m8MPVitcc8kSRjJMvskKwqT2gDQk31ijmmdjZ7iRLL8BlGijix0UW4wjerdadgpirMIYOKpMUkqw40rcEVFQeY5iNJ6PjJTAqUABBbraal1uSx/dpTuMXrgkt8XnJS2/MtvQyXFJNwk5kEykxbMZbVAPEVGpEGW62OOdesctmUHtXvS9IClDYjEWqWmzD6u1fnGhzdwcVIoJDS5srVc/ZZf1Xgad0Fur3JLzAVWuDy8tF0mLVlYMQAOJ0H5QPDenCO5lTjQdpA4ByAGoqfum+tId21urNl4d52MngKgqJUoatooLG3EcDGaSZTOwVQWZiAANSSaADzgFekjy2wk9XLK2rC/k0jZvRIsyUrtNarCvZoRSppQjW1I6C3YvReqSJati8UGA7QlTMksMbkKtLAEmOg29+ovg1bFmxjNd9m+ul+DfGNIx2hjNN8/8AFl+D/KF+0Vmljei/ERRYzUeHzhqWe0vj8jDmKNaeBhqUe0vj+cebj0N9dD3Fi58TBBuKrlJ2WntqfcaD3RQY038zFpuxjERZodzVimSWoJMxqMBppQn3waqUksx6gNQs14DbaW9AUdqYBStQp4+MVew9+GnYlZQJZDW5uQxstDrS9+6/CB7G7mT89J06UgY3oWcip0ygCp8wO+DPYO78rCiksdqgzO1C7XNanh4CnnDdamp7pSeTMn3SjhBGX08YcVxEQn4/rjC1Y93vjR3iWCShsPKFqRX0+cRpbWHgIWHv6cfGCKXBGB5/y58xGQ9Ir02k3+Wn9IjWWfu5cuYjIekacBtF6/cl/wBCwvqXmOBzRL5n6FNN39eSyyklKciKhZmN8oLaADnpWLzZ0wvg0xDIgOIaYrUoAzI7gZgdTlAFbk0jN9pP+0Ny/wCyNk3E2XKxGxZMqcoZHM0kG1+ucgg8CCNYhpbE39g9rUHlepTvMCoApBHCkUwxhns6qaAdnN8aQbYLo/RW7T5pQ0UAqSOAJFlHOmvdAfvDg0w2LmypQyoqqwFa0zAMRU8LHXnC7lwcrFJ4Q/sLZSzJjS1ZihW4JrRxow5VFbaWhWAweJk4gyw69Vwqt/CxvEPdfbCyHBcXmrZiaAEFtfGCYsGbMGU10AIb3xeL4JXJaMwVe1c0uYrGNc2gr3VHnHs/E2vDUufr3QOb54JSwZ10i7WF5EsGmYF2NhULZVHmT6coot0tlyppcTq3yqvChatG8QQO65guxuxRPecBQzG+sUHmCy09DFNu9g85YWQpUPmtQppbnwh6FvyWo8MXnDNm5k3dnbDYDEHCzfYzdk/dZuP7re71jR+v5ae8caUHgfHyMZl0lSpbtLnyjUFVD04Glq+Q98S8NvyBg0Os+hQfvLbOe6lD3kxEqviK0/P/AGCnJVsc6R9upMlyJAozI3WOfu1SgWveLkfuwK7L248nrEU2mo1R+IA0PjQsPOImIcmpJqSSWJ1qb1ited2geRjQpoVFSrRl947LN4R9HchfpDTXpSWAB+/MOUG3IZj6RtUucWRARrWvdwFjfkeQqOdIxndJcspnJYKjrMJpVaKCAbCpNzpbsnTjrsoVlSZqtWXkDBgb8MxtQGlTroTpAbH4h2CwgN6XcYRhpKD7T0bxQafAwC7jMi42W8xgqS8zknuU08TmIoIPOknDdbgy4qSswOvH6sjKONaU46W9Mv2Z7f65j8oPWt0cAbZbcs17FdLoVysvD5kFgzPlJtqVCml+FY6MqnOcxjoN3UBLvLH5n1zjDrGbb5jty/FvlGjYxrGM63z1Q8mPwjN13NTNvR/ioGsR8jDaG6+Ihcz8/fCENx4iPNroegQ7jtT4w9sbArMZgRcAENy11Gl4Yx3ziTsCdlZ/BfiYJSm8YBWrMCylbHmJMBFGW10op9KVg+kzRw5D5wHycXXjE2RjCtx7odzNPlZMqdOegUGZp4w4s3vgfl7YfkD4wjbG+KYSV1s5Gy1A7JU1JBIF+JpTx5awSNm548xeVUkE0p7CHA9/T5xUTdsIiKxB7QBpQV0reKDa2/KZKyK1HtAe2DU0UAG5NzQcq2EX71Y4OjTOXQOGf5fGMc6SEDbQmA/dl+5EPzgi2NvPPZRMZWUnWW5a4Hjde493lAvvkzTsW80IwRlXXUEKikW71PpA5W7uPMb09ThZyAWOb64+f9MbJuVt2XI2RI7QMwLNIQXJPWTCAb24ceMY3tG07lc/CNY3I3dV8HId2sVJotQaZ21bh5Dzi+qujVSpMm5J9fUny9+2sDhmJPBTc+AAPxgS3oeY2JmzmlPLV1Wz0qCE0NCaXpGlSMHLlj6tQvhr5nWBnebCmc6SV/5jgseSIKsfhGPTq3baoRj19QcMRy0CMrcrE4pFyAIiov1jkiprVsgF3Pu74tJxk4S0x8nIuAGNKVrlGtY0hVoABYAAAdwsBAF0kbIlsZBZfac1bm2WoBPfl/0x6mekUa+WL16iTnheZAG02mk5PZH2j8hrFngRRaE+sUsrCMvsA1JoABUnwAgr2Du25IbEacJQ4/vnl+EefKM+miVzxFcDl1sal4iu/wDweZMWZiZbZZgUGQpsGYXJY8FYVUDjWvKM32uk36eyZWlzHKBwRdWagNfjXjH0WDQRR70bny8YqsKJiJV5c3leuR6aofdWo4g7MtLGMPD1SwZkdRKUsszTo8wubaL4eaOskzpExXU3BAApX0seBpyhW2d2JUkTJMyiCSTlYa9zX1qKE86wXbg7rNhZwed/jMkwEfcGdSADx11ik6ZsF+34KhKrPBRvukq+UG2pyuPdCyrbgnnDQdzSbT5TMx+iVmomcFWpUqCCK8KHQxbdIW7iyHkzJKhUnLTKt6OgAPqCp8axK3mwUjB0IcmfYiWALD70wn2e4amKbaG3JmOeShGUSlNKVPezGnGgA8old7KcZZ4w8gXGuKxEupez2OFWXLINVKsppSjAGvOodVPrB90fz+pwvUTXBEoFs1SpWWSzMCFJ7Juta+ljGXytoOhB7VTwo3D4mCLZ28kuYmR8pDAg3uQdQRY3haUrF15Q53Vb+l8k3ebfOW7BZaCZKdqN2iqdqmawFFpmIjP5mA6ma44fZ42OnnBXit2sMwHVM0vWoDEgg6g1rT0ir29saczBkAa19B4UHGGqtRXnrj3E79NY48IoDHR66uDQowI17Jj2G969TO7qz0Z9d4rCEjUcYz3faTRVNva+IP5QNYjbM/LafO//AKzP90UWF2zPmzCk2dMmKCSFdiw074yL7VbW8I9FRpZV2Jtlo71HnDIOniI5nIUm5y1J7hDfWVUHSuU+tDGIo8GuiVjvy+EMSJoUk5mVqClFVlNzXNVgR3Urxh3Fmvu+AhOEkKxOZgtFJFQxrS9BQG9NBx4VgtHDQG94rZ7htpzSwFVFdGuB52tBFhMPimFR1RH3hMBHuECP/GZmHfsS6TczBc/aGXgxlp26m/ZalKXrE/Z87aBdpnWS8PnABZ0QMR3SqMSbC9fjGi4PGW0ZnesK1wWJrrL/AJj/ALYod9di4ucJCLIMxEmCZMKMugsBQkGtCx5XEXcnbbIgXM01uLuFFfBVHziLOxU2a1CXNdAD8EECjNwe7+SkpSksM9xO1qsVmAoe/TyIt74rMZKy3luiq5BmkUqFAoFWl81OIPGCjAbqzHFZgyD8VGY8+yLDziylboYdSKSUbmzE18gBSEp6uuDx1GI3peQF7H2dOxDkylyKtKsWagHBe1UM1AK058InYrCTVYrmllVpUl1FxWoK6invg8lYZUUKoCqNFAoPQQN7xbuDENXO6EWquX31BrCMtct/i4Ryt3S56AwZcp7Oqk99DFhhA8tAsqYyoNFBGUeAIPOKrF9GxrUYucP5fkBDA2HipAok9ZlPvggnxINIcV+nsWN+fdP/AKLZT6IIjjMQP+YT4qv5RKwKNmDuasxpXuGtOV6ekCOE2tizOSU0m7kDOCCo5sTwAAJ8oM5jgEU0UAAn5/rjGpodJBT7xJcCupntjtXmXwiv27spJ8vI4qpI0sQQahlPAgge/nFgBeHcsegxu4Zl5aeUV2z9kpKACi9KZjdj58PAWiylpSFy1j0wSKUVhcFZNyeWIBvD8teMRpswKKnQQxJ2pVSdP1YRKWSM4LF8MMwfiAR5Egn4CMr6b9qI0jDtLzibInE5stAtV4k3rmRaW4GNYR6gV0IjO98dlJMXqpt84ZX59hqI476UP8PfCepl3Ud66Z59hild49vnjgwKbOaYxZyWZjUliSSe8mCTdTB0Wa54AKPO5p6CKrH7JbD4h5LkFkNKjQggEEeIIMFOwZQEhzT2m+AECnP0JjH1LQYHrpFDQZXoDxBIWhqDWotoREnCbnKxkOZOGczFymonIMwqMxyPdqiug1heyVrLmLxIRx40p/0iL3YD9ahl5srI2eW3iKket/WBRk1wXaKfEdHjgsUnioFaBCJamoFBVi1POKzFbGxcj2kLD7ydodxoLgeUH+y9pFJnVTxQtUVOhrpfvif1Dp7PapoDrzpETrjLqEjdKHQyCZtMg0IoeRBBjo2Q7NlzO2VrmAPqI6BfDx9QvxcvQyx8VSoNQRYg6gixBijwTUxYpowb4GCHfCUHrMlkZvtD735H4wE7EnH6Wla1q1j4GI7hqMvZji1Kk4rzyg8mNaGpza8hDrG0MYheyR3GMOJpjeKxv1qrpU/AfCFjbi4cMp609YuXLKfIWvXtEXy+EMYmTVlf7oHpSkRjsSbiDSWwDE3NaUTThfU8IbrUE028LzFrs92xh9tOtkEvCrrRBWafE3avjSLjYkl5/sSzNPF7A+LEgAeZiz2F0dS5dGm/WtyuF9NTBxhJBRQqqFUaBbAeQgOo11a4r5+5mpNIibO3VsOuen4Zfzc/IecEOCwsqUKS1C8zqx8WNzEdc0OKrRk2Xyn9TKMndfHdcIi5DzhLDvgWUQSXniKrG44A6Q6574qMaBWKThGXUvBcicRjgYZaQHXUxHaTWLKQgCiLwjCPQM+Ckm7MKsHUmq3BiJj9rHKyk5SwpfmRan56xabZ26koZQMz/d0A72PDw1MZ3vBtF5hua0rYCgHgPzjf7Pstg+PpfqVnUrFmRo+xcW0yUpSfOU0WlWSaKkXH1qM1iDx4RfftIFnkzaffR5R/mRmX/RAJ0Y4WaMOXYkq0xurHIL7XkWY+h5xoZmcOMenqllGVZHDEStrkD62VMl/iUGan80sFh/EghzC7ZkuaJOR2+6GXN/JXN7ocktETakiXNFJiLMA++ob0zA0hhcgXwJ2i7OSB5Dn5RAmT8stRxLio5axG2lszDhLSZQA5IgPqBUeRipws7MaCuUPRaknsywqi5ue1nvXhBeiB9TR8M9VECW+uCPXy5o0Zcp/eQ/k3ugkwEzsiK/fLB9ZhjStUZXtrS4Pub3QhrYd5S0N6aeyxM+e99pJl42ZQ+3lev7wBPvrF9u6v7IOZzH3xW9I2FK4lHOjy1p4rUEfD1hWztvIkgI1RQUrqKwquao+wT87DDdmaCUrbMGTkCQarfn+YiemFeXOoti104VINcoPPiPOKPduaGVk1DKGWl+0P7U9IIsbV0DUJBF9aq4pp53iiJZeSnTFJldaTFsw4gw9hHmSiAWExKgXsw+RilXGByrg0mrZuGYcDFvIxxfVL8+B8ouVLUMhvVh3A0HpHQgKvIR0cVwZ1hd1vpT9VLBzEE2elhSutecUeK3MMmaSrOXlMQUOXUVBGYawS7j47LjFPNWH+pD/0wnfyWZe0J9LVKt/Mik++sCVTVjr3PGD0bqrd+xxXTKK6YTS4I01tDU9709fSEydsTE0aoOoNCPfEqXJ69GaWMrrqv2T4cvCErdE6/EnkbnHHJGntRT3gRablgmYwoSAuvAdocf1pEXD7HZqZ7AdxNbmCjZGH6vTlT4RkX3RUHHrkStnlYQQSYfWZEBXMPKOZjKePIQaJ6zYX18Qw0ImTIhLJTaSpuKiJNxwEMTGiLMWCxiWUSS2LrEGc1TDWKxAl0rqdPh5w0st29pwldFFK07yYZhROaygqjjkW8wKKsaDmYrcftpiKSqj8R1/hHDxPpDWPBD0CvMpqQGb0taK98S57KKa8bEAfvMdIdr0e3mRdOJBxBy+0acyTf1irCmacspc3M8B+8dB+tYIU2Ch7U5s5+6LKPIGp8/SJLYtJSgADkiiwrwoBp4w136j4YLL/AMHN5L3deY0nCpKsSC1wKXZibV8fdBDhEtUxUS8MUZSOIAJ4AjU/rkIkvtDN2U0HHnHo9OpKCT6+Zi2tOWSwmYylhEabOjpWHtUnziLOn57KbcW/L84dihdkLaGKNCoGYnUcB4nhFJs2blm9W7LUAsovdCa0FdaMT5EQSphl46C9Ofef1eBTe+URlmS7OhDIfxC9O8EVBgk1wDi+TS8A3ZEK2ntSTKWk1qZwRlFSxGhIA+JtGR4TpBx0xRR5cvwlAsP5qxKk7RmzTWdMaa3NqWHJQLARkajWxjBxiuTUp0Um90nwQekHZ/WYMTAKmSwNfwt2T/0nygBmAGUTxp8I1nESOtkTJZvnRl8yDT30jIsGfsnvFIW0s90PZnXRxLAb7kukySgcVK2DDUX0P64xoMjZBaXWXMKtc3uppzHDxjKtxZ2UsPxX93pG2bLVci0sRp5/nEy4myv5QEwuPxbznUiUAhp2kIY8a2bvgswIBANe+lP7xWY1P2ueCLBkp5y1NfWsSZE051QExDk8lscBJLQU4+sdDiNaOiNzKGMbm7T/AGiWD7RzD1RgPfSCXpQmD6aGH25MpvXMPlFdgdg4aTOWajTGKEMopaoNb6Vi0x+PM1lYotVVUUsBUItaCg8TDaqk5qb9MHoa6rN8Zy8lgHcDsx3BNKD7zWEFO7Ox1IOU1CEV5sxFvACKbGOxIqxN9BYekaLuZtUYnD5ZqJLZDlVlFKilsw5wp2lu7hxg8SfCz/H6l9XOVcMpEdNnDlDqYGLWdIymh1H6rDUfO33iltlw0ZO/JXthf1p8IabDG1C3fc/OsWbQ05hiDkduK1pbjRz5qp9dIUs1+IB8DT4iJZSE5YYUjskcTeasPIH4ROwOyDNAb2UPEggnwBv5wjDqM6htKgRebSx/Uymens+nnyEauh08LE7LOi8gNk2sKPmVc7c6WWDNMNB+FQ381dPKJkv6JLIUGVmGlKO9uNqkxnJ3jn4yc8t5fW1sElsQFpxLCgAI4kmF7v49cM4EyY+ail5RBbLMNBQNSgApal7jz0viO74ril/ks65SWJM1PDbQVhVS1OZDKPKtIkV5++KjB7SVioIJJJAqDqNbeXGkXL3AqCT6CGar5TjkTlHDKTb2x5cyWW6lHcU0FCRW4BWl6c4ybG7Eb6QXU0ANQj1BXkK0/XfG4TU+ddIzfenaUvFTBLw7DJLNZk5ftEWyI2hUcW0JoBoYi2GPF0GdPLPhxko2xWMeisvYGmVhT4xe4OcstQZsxQToARWISTFQWJ+MRjiZTzJYdUarqAWyil7nMR2aC9e6CU66ae1x/YtZpIvlMvJ+0g9L0lk0FCDX04R7i8YkqirR5h0UcAPtN91RzMUW00kysRMZKBmoSyOH1UfaFq+EV9ZBrWnaua3r411h19pQg8bWLR0EprOS1xO8ktQRmMyvtMgzF2+7LHIfeNB3wPYzGzptWyiWKUQMc2ReZI9pj6C2vGcs+WPZIhibPQ8YWs7TslxFY/kar7PgvreSmw+zjL45q6njUxbYQgQwcQgj1MdLF63jOnJy5ZoJKKwifjNvSsMhaa1K0yqLsx7h89Iy0YgPPdlGVXZiFroCSQPfFvvxiw7ywOCk+TG3wgckHtCNPTVKNWfNmPqJ5twE26xpPccCV9TWn5Rte7k7MoH3R+gYwjZOJy4qhuJgCnuNipHeCBG2bqTsy95Aqe8RW1eIhfSebfUrPLcHSXTnVSwPuKwnYsq5dvKJe9koVlNyzj1C/l74h7Nn1FxYaHn3CBPqWXQIpVxUVjoelrYcI6OyVM4BjiYbVo9rGwz1wmYIJt03yyHpqXty0gZYwU7tTcsn+I/KMDte1V1ZlHPK4FNZ+HgJBiCyivDTnSEF4jpis0KrHjpzdsnN+Zj4wLZo7LHghQicHCaR4UhykdSLI4h4mTUGIbb2PKBSdK69NCVpnp+JTZvdFuViHPwCtqIao1DqZ2E+pWYXevAS1Kypv0YMSxWbJemY8Syj5mHNmbwYBZzTfpeFJcUYmYVY00FGWgFbwziN2QdD5EViBN3NQ6oh/hH5RpR1dD5kn+5Dh6MJMH0gYGQPrMZhyKk0lFnP4fZWptzit2p03SvZweGm4hvvP9Unpdj6CKld0EGiKP4RDy7vgcPQQzHtGqEcQRTuE3lsD9u7+Y7FOyYh1SXxky6qnOj6s/gxIiAm2aMKlqj2qHKotQacOMGG8m7AmSGZR9ZLBIPOlyDzt8IAMLhleb2yRLVWeaRrklipA72sv8UN0XLVcj0YwhQ5R6on4reUD2TnFaZqkip8I7E7Jnz5Wc0VaeyKFqaezX9Uivw29yMT1uHlDgroMrZOCMNGpwalR3gkQQYRRQNKZ8o4BiB4EGoU9x7qRrVaGMeTJt1k5cLoRt191nmZ1JMuWuhIGYseAAalNePGJ20t20w4LTZ+QcCSq+i3Zj4CEY7bBlIW+toBxmZR4WuYBNpbSadMzsAOQHAeJuT3mHq9HXJ8oW+Is6JkrF7aYOerYlOBYUJ8gYZ/4zNPEen94hlhHgaGvgNP/SR8Tb6hlsvCddLZqnuBPxpasV+0tvfR2aXLlr1i0BdgGodeyD8/SJ+4uJB6yWeIDAeFj8opt6cIDinJJFQlbV+xWuv4TGDbVGOplW1xjKHFZJ0KeeShxE9nYs5LMTcniYbVqGJjYbsGhrx5GwHC/AiIZXuhhCj9Qm2dh0MlXW7/AGuYpw8I1rcbEZpalrMQNbV4VjENlYxpTaN2uFD6iNM3Dx2dixYsKceH6pCNsWnkbjiUQ83plZpOYUzIQQOdbEenwEUm7+LzTFBXhY8P7GKLaO8zTsQoln6mXUj8R9muulzTzgg3elAzM44jyNeMCkiy6BkhIFqR7EUPHRQEZmDCs0NK0e1jaZ7A4mDDdr/CgNrBhu831QjznbSzWl9xLV/SXSwsQ0kOrHlsGSxQhVI8ELiSBOWPcsegQoCJIEgR4UhdI9iGcM5Y8yw9SPCIqzhhkhppUS8seZIrknJFXDjlY8IyPf3Y/wBEM/KDknKuQ0NBWYpdSeHsxs2SB3fzd76Xg3RfbXtJ4jh5xp9m6nublno+GdJva4rzR87Viy2TtuZh5gdGamjLUgFeR+UQFk9rKxy3oSeB7/OFYjDlDQ08QQQRzBFiI+gQmmsMyWi63h3hOIYAE9WL0J1bnoNNIpxDamPad8aUJYjwgeByPRSG6CFCDRmRgvN0p1MVK4VJHjVTQeZpHb1YgHEOaVp2TwvpqNLIbd55xC2LPyT5Tn7LqfIG8HExtiuzFppJc1N8Tr/LaPP9q2dzfGzbJ5X5Vkdo8VThlLkBcPPqvsimYt40H+4r6jhDspTrQClSxFbD2zQn94Ad5PdQ4GD2N98+uI/LuHpCxJ2P983sb4i9qXtyjK/+mv8Ajn/aH+G+4Cz1yihUVNGJ4/epTh2rc+0O6L3ctSHZakfVP1lD9lVBp/SK95i8eXscCpmHxriO7u7h6CF4CZse6y5hJaoP/qCe1Y3K2rziH2gnH8Of9pHctS6oqcKSEqAKsVQCnEdmtB+LNbupyg53dwlHQcJalqm5LvYX7gGP/iI+G2bs+yitK2H1tK91oKZciSgJUAMQBW9aDQeEBWqUvyy/VF3W/U8fE3jo8aWDwjoZwVABY4x7HRrM9UJMFmw/8IecdHRgdr/QvcT1f0l1LNofSOjo8vLqZTHY9jo6K+RQUIVHR0cccI9jo6IIOMeGOjooyTwR6Y6Oipx4YQukdHRaPUk+bd7UAx08AADOdPKKpdR4iPI6Po9X0R9kZ8+r9zzjHojo6NWHkLsXCuEex0PR6lGKl/I/CIcdHRnav8RewSBaA2hYjo6MVmkuhDxETt39SeOaXf8AiEdHQSX0AX9aNS2eO1BQ+nlHR0Z/mEQhmjo6Ohk4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48" name="AutoShape 4" descr="data:image/jpeg;base64,/9j/4AAQSkZJRgABAQAAAQABAAD/2wCEAAkGBhQSERUUEhQWFBQUGRUYFhYWGBYXFxgWFhcYGBgYFxcXGyYeGBwjGRUYHy8gIycpLCwsFR4xNTAqNSYrLCkBCQoKDgwOGg8PGiwkHyQsKSksLSkpLSwpLCwsLCwsLCwsLCwpLCwsLCksLCwsLCksLCkpLCwpLCwsLCwsLCksLP/AABEIAMIBAwMBIgACEQEDEQH/xAAcAAABBQEBAQAAAAAAAAAAAAAGAgMEBQcAAQj/xABIEAACAAQDBAcEBwYEBQQDAAABAgADESEEEjEFBkFRBxMiYXGBkTKhscEUI0JSYtHwJHKCkrLhM3Oi0hVDwuLxNGOjwxYlk//EABsBAAIDAQEBAAAAAAAAAAAAAAMEAQIFAAYH/8QAMxEAAgIBAwEGBAUEAwEAAAAAAAECAxEEEiExBRMiQVFxFCMyYTNCgZGxUpKhwVPR8BX/2gAMAwEAAhEDEQA/ALnGdA+HP+FPmofxKrj/AE5T74BcTuq+HnTZRnTCZbEBkZlBGgNDobczG17z73yMDJ6yc1z7KD2mPd+cZqdpfSW68rl64ZsorQVLWvHm79ROMMo1tI5Tk93Qj7MQqlCzOebGp/WkWuyz2n70PwaIEoW8zE7Yx+sYc0b4NGLPxNs1JLESvxZ7R8vnEFcSFF7UJidjTfygn3V2Lh52FBnSpbnPMFWUZqA27Qv74a08FNYYO23u45A9Z1eMes/n7oNp3RrgnuomSjzlzG+DViDN6Kz/AMrGNbhMlhuXFSIb+DfkwC1sPMFRMvaHExf/AJBi1xPRxjl9hpE4fvPLPowIitxW7mOle3g5h75WWYPPKa+6Ky0c/QItTVLzLfZu787ESjMlMCM1KFsrVWjCxtrTjwifM3wxOGfq8RKBax1ANDx7JIPGBvA73T8GpQZ5S1qUmyTSp1NWXu5xXbR3jfF4jrXaXTKFolADlJoctSa3gvdKMMrKkgO3fLxYcf8AJpmzukOSa5lZa3PH9f2he8G8kidh2SW1WYrbuDAnv0EZtUc4WxNKVii1lqjsfQ56KGcokY7/ABJY/EPe8He4w+pm/wCc39CRnSt20/fTT94Re7J3rfDF0CKyFixqSDUgDUeA4QKqe2akXvrcq9q6mlGGMe1EMUOC39kNTOryz3jMPUflE7EbYkzEOSYjd1QD6G8aUbYyXDMp1zi+UBWzpx/4tKA4ua/zHj5Rrkoxk27va2op5F/i0avLMOdnPwyx6ltX1j7EXFG7efwjH8P/AOu9f6VjXMc3Zc9z/Axk2FH7ae4N8FgerfKJ0/n7Eze0/szd5X4wZ7KWkiUOUuX/AECAfe8/s9ObD5wd4EfVp3Kv9IglL8b9ik18te47SOUR6BCoM2LnsPyPziOIdRrHwMDkyUN0jwrEc4p/uD+f/thJxb/cX+c/7IX72ITYySZdQR3Q0MHDP09x9hf52/2RaYY5lBIoSK0rX3wGUlN8E4aIX0OOixyR0dtO5PmfeTeF8Ximnzyaaha6A+yoHcLedeMGuwcRnkSWpSqG3LtMIyWe5NS3E68zGobnvXBSO4OP/kaO7TrUaFj1/wBDuknmbX2LcfOJOyWpN/hYRDWZSvjD+zW+uHeD8RHnmuGaz6MiYl7+UHW4B/ZPCZM+CxnuMJ6xRwINTy0/vGhdHSn6K1/+a/wSNDSR5XsKaz8L9gpkiwiRL1P64CESUNB5cP7w6iGp04cP7xtRh0MRsc5frhCzCCptcend4wrKeY9P7wxGLKNnZARQio77xV4zdPCTqiZhpLd+RQfUCsWqKaDT0/vHBTXh6ePfF9n2ITx0BHFdFeBb2UmSv8ubMA9CSPdGY7/bttgcUkvDzppRkBOfKxBJe1aAEUUaiN8YGnD0/vGU9KIrjpfdLX/7PzhXVRVcN2B3STlKza2V+6+5mJxMlJoZLP8Ab7BKqRcZVoQb+kTsT0f4qpIUNf7DKeX3mWCno7zfRaMWNHcCpNlGWgFeAobQU4WtD4/lFIaKqyCnjll7dVZGbiuiMbGwMRLr1kmYKfgbnzpT3wlTKXsTXCMa0DMFOvCsbUuGUEsFUMaVIFzTSp4xlHTXgRMm4eoFQr+hP9hAp6OFPjbJq1ErZbBG68lRtKXkbMCta1HEHlrGqy0jGujmUFxUu2ikctc5+Ua8k7vhvQtbZe/+gesXjS+xExjVDitKhvKo1jJsBiQcY5qKUahNhcilKxpe1Npy5aOWdFIV6BmVakKaC54mMcwmMZgZjSyeylVzA27Vb0pwhbUPLTLaePDyEW9f+Eo5uB8YP8N7I8B8Ixpdry5rIqq6kspowFPaobqxv4gRsaMOZglWVJ5K3RxFIkVtHkM9d3849Sb+vKCuQrgegT356SZWzvq8hmz3WoQHKqqTZnah5WAHpBUJhrSMC3s2e+M2lOmOTlLEDQUCHKqjyA98dFxf1dC0YSlxEucH07TM31uFllf/AG2dWr4tmBirx/TPjXJyLKlDgAhY+rn5CLDZO42HKBnRsxvSp7PCnfpXzis333QWVLSZKFq0PyikLNPKeFEPKicV1EbK6XMZLYmaRPUgdlhloRoQV07/AO0bvurtxMXhJU6WbMoqPuuLMp8D7qGPlhJFDfh8o2noKxB6jEJWqK6FRyLBgfUKInUVwit0UCw8cmrqsdCUNo6EtzIyfHsxTGmbkP8AsUvuMwf66/OLLpj6OxIYYqSn1ZYCaFFAtTZqDgdPSIe68jJIyjTO5HmQYN2pJOjH3HdFHx7l0wcMeWmTVH2QaeMT925zMZZcZWoQQe4iEfRVDNzOvjD0iaFcHSxHwjCnKMo7Yr/2DX8hGL9oecaF0aJXDzP80/0JGcNiQz0GoF/ONI6LW+om/wCYP6Fh3s+PzUn6Ceu4p/YLpbCgvDiuKm8LZYQpufKPRYwYPUUXFr/qke5hHhOn64GPTFkyD1GsI8Bv6fOPFUUFo8Cipty+cTkgWxtGU9JKVx6/5a/9capMUU0jJuk7FBMdU8JSfE/nCWvz3XHqO6H8X9A23UnVwkkqAoyWAto7D30rF3gj2Wr94/KBfc3FD6FIOgKE3tQF3PHSMq3/AOmea7tI2fMMuUGbNOX25h/ASOwnIi57oZpy64r7ALfrfuz6HzRlvSvfEShylk/6jGGYPfXHSnzy8XPDHU9Y5r4hiQfMQWyOkiZjpifS8omImXOooHoS1WXQGldLHlANbCUqnhBdG1G1NhDultaXh5xmTmCoi1Ym96PQAcSSaAQ3t3fydjMwlfUYZfay0zv+8w/pHnWA8E4mYaVCVrfgBxIidimy5ZcvRaEngx7+7hCcE4R2+o/YlOe4g4qQGeoAI+8wJt3mPZeCmSx7XZOhU8OMW0jCZe0eypuRqPKIuNxYB7NBTndT4/39YLngE+XwVw2oJRV2WoQiuWxIB1odDzBi0mdMWL6zsJKCE2UqSSO9swv4ARQ4ucrE2IrZ118x+fdFCwKMRXQ/DQwzVCLzlcgLpPj0Nt2R0lyJmFmTphMt5XtyqVJLE5erNswJt3XrzOebx9JuLxDEI5kS+CSiVJH4nFyfd3QM4I53obA607rx5jMOVcihpwNNRBIwjGQLGY7kFe6nSficPNQTJjTZJIDq/bYA8UYnMCK1pWhixxuNl/SXdPYd2Za1ANTUm/sgkk04QCTsG8uhZaZhUGxBHcRaCDCYpurHWy8xNwbaGwJBHvgN8E8NDWlT3Y8wmGExE/DmYDXLMYKmbsslfw2NL0rygjbZHXYbq5hFwKFRTKRpbl3QI7v7WmNVAGbLpRiAorWmUCmtYM5W0gAOB5frSM6bcXgclHDwUOF2CuEFZmSuRuvepIy8KA/lAzun0jts1Ziy5CTOtIarMwKgAhRbxrBfvjJM7CMAO0zS9NaBucZpiN15qsbUWpys1s1BW2sOadwmn3jE74yaSgghmdM+0SSRNRQeAlS6DwqCY6ASOh7uYf0iPeM+zN49nrPkPKcAhwRc09DzBob8oxTB4R5LPLmCjI7A+gv5i8brimqOHGMu32SmJW1KoL86E0vxtaM3tOHy8j2gm1LaUWIPaMNpZ1sKE3r4R2Ja/kIbAqy+PyMefiuDbXQgyZRWfNPA6esaj0UzPqpw/wDcH9AjOp6UPrBt0a4zLLnX0mIfGq0I+caOkn85SYprY/Jf6Gl1hkg1Pl+tYdVoRPcAR6KXKyedQkk201+Rj2p7vfDHWi1xr8jDqzIFuL4FITQaev8AaPQxqfL5x4jWEcDf0+cdkjB67GmnLj3xknSXKD7QodOrSvhrSsa05t6fERkfSI//AOyP+WnwEKa1/L4HNCvm/oUvSNvG+H2XhsNK7JxEvtMNRLVjVR+8SK9wI4xkCYVmNlMfQU7ZUnE4bDrOWpWUKGlSKltPd6CB5MTKw8otLlBwpo1QVC8TmqpYeFItXqXGKjjyJdCnJtvzMhxuz3lPlcUNj5GJOyNnNMfs10N+Gl7+BjTtt7ElY+T1qrlmU7DXANOBqBUWpWgh+TsZZUjIpUABTlJ9p9T5Wi89XiH3Jhpluy3wU+D2A8uTRRXMLw5K2WUWp1AtWvpSCDBTTQUuOEW8lQ47a1jOrsbbbHJRwuDOcZtPhTLzGoPgeHnFLicQPL1/8xpG2d00mVZAB5V90CL7oTCSKoo4tlNPdr4fCDxlHPILHoB05yp58iNPA8vCI85jMe2pAt4D+0Fm826CYeSJyTC61CuGCg1NdMpPLQ8xeBPBOOsQtWlRWhANNLGNGqUZLchO5OL2sVs4lZisQSOVctRQjXlBJs3FqddQait/SsWmxN3hjA7qoSUFMqUXLVBBqzhVrmppStNYkP0Rzs5piZeU6HK9e635GFrrq84m8MPVitcc8kSRjJMvskKwqT2gDQk31ijmmdjZ7iRLL8BlGijix0UW4wjerdadgpirMIYOKpMUkqw40rcEVFQeY5iNJ6PjJTAqUABBbraal1uSx/dpTuMXrgkt8XnJS2/MtvQyXFJNwk5kEykxbMZbVAPEVGpEGW62OOdesctmUHtXvS9IClDYjEWqWmzD6u1fnGhzdwcVIoJDS5srVc/ZZf1Xgad0Fur3JLzAVWuDy8tF0mLVlYMQAOJ0H5QPDenCO5lTjQdpA4ByAGoqfum+tId21urNl4d52MngKgqJUoatooLG3EcDGaSZTOwVQWZiAANSSaADzgFekjy2wk9XLK2rC/k0jZvRIsyUrtNarCvZoRSppQjW1I6C3YvReqSJati8UGA7QlTMksMbkKtLAEmOg29+ovg1bFmxjNd9m+ul+DfGNIx2hjNN8/8AFl+D/KF+0Vmljei/ERRYzUeHzhqWe0vj8jDmKNaeBhqUe0vj+cebj0N9dD3Fi58TBBuKrlJ2WntqfcaD3RQY038zFpuxjERZodzVimSWoJMxqMBppQn3waqUksx6gNQs14DbaW9AUdqYBStQp4+MVew9+GnYlZQJZDW5uQxstDrS9+6/CB7G7mT89J06UgY3oWcip0ygCp8wO+DPYO78rCiksdqgzO1C7XNanh4CnnDdamp7pSeTMn3SjhBGX08YcVxEQn4/rjC1Y93vjR3iWCShsPKFqRX0+cRpbWHgIWHv6cfGCKXBGB5/y58xGQ9Ir02k3+Wn9IjWWfu5cuYjIekacBtF6/cl/wBCwvqXmOBzRL5n6FNN39eSyyklKciKhZmN8oLaADnpWLzZ0wvg0xDIgOIaYrUoAzI7gZgdTlAFbk0jN9pP+0Ny/wCyNk3E2XKxGxZMqcoZHM0kG1+ucgg8CCNYhpbE39g9rUHlepTvMCoApBHCkUwxhns6qaAdnN8aQbYLo/RW7T5pQ0UAqSOAJFlHOmvdAfvDg0w2LmypQyoqqwFa0zAMRU8LHXnC7lwcrFJ4Q/sLZSzJjS1ZihW4JrRxow5VFbaWhWAweJk4gyw69Vwqt/CxvEPdfbCyHBcXmrZiaAEFtfGCYsGbMGU10AIb3xeL4JXJaMwVe1c0uYrGNc2gr3VHnHs/E2vDUufr3QOb54JSwZ10i7WF5EsGmYF2NhULZVHmT6coot0tlyppcTq3yqvChatG8QQO65guxuxRPecBQzG+sUHmCy09DFNu9g85YWQpUPmtQppbnwh6FvyWo8MXnDNm5k3dnbDYDEHCzfYzdk/dZuP7re71jR+v5ae8caUHgfHyMZl0lSpbtLnyjUFVD04Glq+Q98S8NvyBg0Os+hQfvLbOe6lD3kxEqviK0/P/AGCnJVsc6R9upMlyJAozI3WOfu1SgWveLkfuwK7L248nrEU2mo1R+IA0PjQsPOImIcmpJqSSWJ1qb1ited2geRjQpoVFSrRl947LN4R9HchfpDTXpSWAB+/MOUG3IZj6RtUucWRARrWvdwFjfkeQqOdIxndJcspnJYKjrMJpVaKCAbCpNzpbsnTjrsoVlSZqtWXkDBgb8MxtQGlTroTpAbH4h2CwgN6XcYRhpKD7T0bxQafAwC7jMi42W8xgqS8zknuU08TmIoIPOknDdbgy4qSswOvH6sjKONaU46W9Mv2Z7f65j8oPWt0cAbZbcs17FdLoVysvD5kFgzPlJtqVCml+FY6MqnOcxjoN3UBLvLH5n1zjDrGbb5jty/FvlGjYxrGM63z1Q8mPwjN13NTNvR/ioGsR8jDaG6+Ihcz8/fCENx4iPNroegQ7jtT4w9sbArMZgRcAENy11Gl4Yx3ziTsCdlZ/BfiYJSm8YBWrMCylbHmJMBFGW10op9KVg+kzRw5D5wHycXXjE2RjCtx7odzNPlZMqdOegUGZp4w4s3vgfl7YfkD4wjbG+KYSV1s5Gy1A7JU1JBIF+JpTx5awSNm548xeVUkE0p7CHA9/T5xUTdsIiKxB7QBpQV0reKDa2/KZKyK1HtAe2DU0UAG5NzQcq2EX71Y4OjTOXQOGf5fGMc6SEDbQmA/dl+5EPzgi2NvPPZRMZWUnWW5a4Hjde493lAvvkzTsW80IwRlXXUEKikW71PpA5W7uPMb09ThZyAWOb64+f9MbJuVt2XI2RI7QMwLNIQXJPWTCAb24ceMY3tG07lc/CNY3I3dV8HId2sVJotQaZ21bh5Dzi+qujVSpMm5J9fUny9+2sDhmJPBTc+AAPxgS3oeY2JmzmlPLV1Wz0qCE0NCaXpGlSMHLlj6tQvhr5nWBnebCmc6SV/5jgseSIKsfhGPTq3baoRj19QcMRy0CMrcrE4pFyAIiov1jkiprVsgF3Pu74tJxk4S0x8nIuAGNKVrlGtY0hVoABYAAAdwsBAF0kbIlsZBZfac1bm2WoBPfl/0x6mekUa+WL16iTnheZAG02mk5PZH2j8hrFngRRaE+sUsrCMvsA1JoABUnwAgr2Du25IbEacJQ4/vnl+EefKM+miVzxFcDl1sal4iu/wDweZMWZiZbZZgUGQpsGYXJY8FYVUDjWvKM32uk36eyZWlzHKBwRdWagNfjXjH0WDQRR70bny8YqsKJiJV5c3leuR6aofdWo4g7MtLGMPD1SwZkdRKUsszTo8wubaL4eaOskzpExXU3BAApX0seBpyhW2d2JUkTJMyiCSTlYa9zX1qKE86wXbg7rNhZwed/jMkwEfcGdSADx11ik6ZsF+34KhKrPBRvukq+UG2pyuPdCyrbgnnDQdzSbT5TMx+iVmomcFWpUqCCK8KHQxbdIW7iyHkzJKhUnLTKt6OgAPqCp8axK3mwUjB0IcmfYiWALD70wn2e4amKbaG3JmOeShGUSlNKVPezGnGgA8old7KcZZ4w8gXGuKxEupez2OFWXLINVKsppSjAGvOodVPrB90fz+pwvUTXBEoFs1SpWWSzMCFJ7Juta+ljGXytoOhB7VTwo3D4mCLZ28kuYmR8pDAg3uQdQRY3haUrF15Q53Vb+l8k3ebfOW7BZaCZKdqN2iqdqmawFFpmIjP5mA6ma44fZ42OnnBXit2sMwHVM0vWoDEgg6g1rT0ir29saczBkAa19B4UHGGqtRXnrj3E79NY48IoDHR66uDQowI17Jj2G969TO7qz0Z9d4rCEjUcYz3faTRVNva+IP5QNYjbM/LafO//AKzP90UWF2zPmzCk2dMmKCSFdiw074yL7VbW8I9FRpZV2Jtlo71HnDIOniI5nIUm5y1J7hDfWVUHSuU+tDGIo8GuiVjvy+EMSJoUk5mVqClFVlNzXNVgR3Urxh3Fmvu+AhOEkKxOZgtFJFQxrS9BQG9NBx4VgtHDQG94rZ7htpzSwFVFdGuB52tBFhMPimFR1RH3hMBHuECP/GZmHfsS6TczBc/aGXgxlp26m/ZalKXrE/Z87aBdpnWS8PnABZ0QMR3SqMSbC9fjGi4PGW0ZnesK1wWJrrL/AJj/ALYod9di4ucJCLIMxEmCZMKMugsBQkGtCx5XEXcnbbIgXM01uLuFFfBVHziLOxU2a1CXNdAD8EECjNwe7+SkpSksM9xO1qsVmAoe/TyIt74rMZKy3luiq5BmkUqFAoFWl81OIPGCjAbqzHFZgyD8VGY8+yLDziylboYdSKSUbmzE18gBSEp6uuDx1GI3peQF7H2dOxDkylyKtKsWagHBe1UM1AK058InYrCTVYrmllVpUl1FxWoK6invg8lYZUUKoCqNFAoPQQN7xbuDENXO6EWquX31BrCMtct/i4Ryt3S56AwZcp7Oqk99DFhhA8tAsqYyoNFBGUeAIPOKrF9GxrUYucP5fkBDA2HipAok9ZlPvggnxINIcV+nsWN+fdP/AKLZT6IIjjMQP+YT4qv5RKwKNmDuasxpXuGtOV6ekCOE2tizOSU0m7kDOCCo5sTwAAJ8oM5jgEU0UAAn5/rjGpodJBT7xJcCupntjtXmXwiv27spJ8vI4qpI0sQQahlPAgge/nFgBeHcsegxu4Zl5aeUV2z9kpKACi9KZjdj58PAWiylpSFy1j0wSKUVhcFZNyeWIBvD8teMRpswKKnQQxJ2pVSdP1YRKWSM4LF8MMwfiAR5Egn4CMr6b9qI0jDtLzibInE5stAtV4k3rmRaW4GNYR6gV0IjO98dlJMXqpt84ZX59hqI476UP8PfCepl3Ud66Z59hild49vnjgwKbOaYxZyWZjUliSSe8mCTdTB0Wa54AKPO5p6CKrH7JbD4h5LkFkNKjQggEEeIIMFOwZQEhzT2m+AECnP0JjH1LQYHrpFDQZXoDxBIWhqDWotoREnCbnKxkOZOGczFymonIMwqMxyPdqiug1heyVrLmLxIRx40p/0iL3YD9ahl5srI2eW3iKket/WBRk1wXaKfEdHjgsUnioFaBCJamoFBVi1POKzFbGxcj2kLD7ydodxoLgeUH+y9pFJnVTxQtUVOhrpfvif1Dp7PapoDrzpETrjLqEjdKHQyCZtMg0IoeRBBjo2Q7NlzO2VrmAPqI6BfDx9QvxcvQyx8VSoNQRYg6gixBijwTUxYpowb4GCHfCUHrMlkZvtD735H4wE7EnH6Wla1q1j4GI7hqMvZji1Kk4rzyg8mNaGpza8hDrG0MYheyR3GMOJpjeKxv1qrpU/AfCFjbi4cMp609YuXLKfIWvXtEXy+EMYmTVlf7oHpSkRjsSbiDSWwDE3NaUTThfU8IbrUE028LzFrs92xh9tOtkEvCrrRBWafE3avjSLjYkl5/sSzNPF7A+LEgAeZiz2F0dS5dGm/WtyuF9NTBxhJBRQqqFUaBbAeQgOo11a4r5+5mpNIibO3VsOuen4Zfzc/IecEOCwsqUKS1C8zqx8WNzEdc0OKrRk2Xyn9TKMndfHdcIi5DzhLDvgWUQSXniKrG44A6Q6574qMaBWKThGXUvBcicRjgYZaQHXUxHaTWLKQgCiLwjCPQM+Ckm7MKsHUmq3BiJj9rHKyk5SwpfmRan56xabZ26koZQMz/d0A72PDw1MZ3vBtF5hua0rYCgHgPzjf7Pstg+PpfqVnUrFmRo+xcW0yUpSfOU0WlWSaKkXH1qM1iDx4RfftIFnkzaffR5R/mRmX/RAJ0Y4WaMOXYkq0xurHIL7XkWY+h5xoZmcOMenqllGVZHDEStrkD62VMl/iUGan80sFh/EghzC7ZkuaJOR2+6GXN/JXN7ocktETakiXNFJiLMA++ob0zA0hhcgXwJ2i7OSB5Dn5RAmT8stRxLio5axG2lszDhLSZQA5IgPqBUeRipws7MaCuUPRaknsywqi5ue1nvXhBeiB9TR8M9VECW+uCPXy5o0Zcp/eQ/k3ugkwEzsiK/fLB9ZhjStUZXtrS4Pub3QhrYd5S0N6aeyxM+e99pJl42ZQ+3lev7wBPvrF9u6v7IOZzH3xW9I2FK4lHOjy1p4rUEfD1hWztvIkgI1RQUrqKwquao+wT87DDdmaCUrbMGTkCQarfn+YiemFeXOoti104VINcoPPiPOKPduaGVk1DKGWl+0P7U9IIsbV0DUJBF9aq4pp53iiJZeSnTFJldaTFsw4gw9hHmSiAWExKgXsw+RilXGByrg0mrZuGYcDFvIxxfVL8+B8ouVLUMhvVh3A0HpHQgKvIR0cVwZ1hd1vpT9VLBzEE2elhSutecUeK3MMmaSrOXlMQUOXUVBGYawS7j47LjFPNWH+pD/0wnfyWZe0J9LVKt/Mik++sCVTVjr3PGD0bqrd+xxXTKK6YTS4I01tDU9709fSEydsTE0aoOoNCPfEqXJ69GaWMrrqv2T4cvCErdE6/EnkbnHHJGntRT3gRablgmYwoSAuvAdocf1pEXD7HZqZ7AdxNbmCjZGH6vTlT4RkX3RUHHrkStnlYQQSYfWZEBXMPKOZjKePIQaJ6zYX18Qw0ImTIhLJTaSpuKiJNxwEMTGiLMWCxiWUSS2LrEGc1TDWKxAl0rqdPh5w0st29pwldFFK07yYZhROaygqjjkW8wKKsaDmYrcftpiKSqj8R1/hHDxPpDWPBD0CvMpqQGb0taK98S57KKa8bEAfvMdIdr0e3mRdOJBxBy+0acyTf1irCmacspc3M8B+8dB+tYIU2Ch7U5s5+6LKPIGp8/SJLYtJSgADkiiwrwoBp4w136j4YLL/AMHN5L3deY0nCpKsSC1wKXZibV8fdBDhEtUxUS8MUZSOIAJ4AjU/rkIkvtDN2U0HHnHo9OpKCT6+Zi2tOWSwmYylhEabOjpWHtUnziLOn57KbcW/L84dihdkLaGKNCoGYnUcB4nhFJs2blm9W7LUAsovdCa0FdaMT5EQSphl46C9Ofef1eBTe+URlmS7OhDIfxC9O8EVBgk1wDi+TS8A3ZEK2ntSTKWk1qZwRlFSxGhIA+JtGR4TpBx0xRR5cvwlAsP5qxKk7RmzTWdMaa3NqWHJQLARkajWxjBxiuTUp0Um90nwQekHZ/WYMTAKmSwNfwt2T/0nygBmAGUTxp8I1nESOtkTJZvnRl8yDT30jIsGfsnvFIW0s90PZnXRxLAb7kukySgcVK2DDUX0P64xoMjZBaXWXMKtc3uppzHDxjKtxZ2UsPxX93pG2bLVci0sRp5/nEy4myv5QEwuPxbznUiUAhp2kIY8a2bvgswIBANe+lP7xWY1P2ueCLBkp5y1NfWsSZE051QExDk8lscBJLQU4+sdDiNaOiNzKGMbm7T/AGiWD7RzD1RgPfSCXpQmD6aGH25MpvXMPlFdgdg4aTOWajTGKEMopaoNb6Vi0x+PM1lYotVVUUsBUItaCg8TDaqk5qb9MHoa6rN8Zy8lgHcDsx3BNKD7zWEFO7Ox1IOU1CEV5sxFvACKbGOxIqxN9BYekaLuZtUYnD5ZqJLZDlVlFKilsw5wp2lu7hxg8SfCz/H6l9XOVcMpEdNnDlDqYGLWdIymh1H6rDUfO33iltlw0ZO/JXthf1p8IabDG1C3fc/OsWbQ05hiDkduK1pbjRz5qp9dIUs1+IB8DT4iJZSE5YYUjskcTeasPIH4ROwOyDNAb2UPEggnwBv5wjDqM6htKgRebSx/Uymens+nnyEauh08LE7LOi8gNk2sKPmVc7c6WWDNMNB+FQ381dPKJkv6JLIUGVmGlKO9uNqkxnJ3jn4yc8t5fW1sElsQFpxLCgAI4kmF7v49cM4EyY+ail5RBbLMNBQNSgApal7jz0viO74ril/ks65SWJM1PDbQVhVS1OZDKPKtIkV5++KjB7SVioIJJJAqDqNbeXGkXL3AqCT6CGar5TjkTlHDKTb2x5cyWW6lHcU0FCRW4BWl6c4ybG7Eb6QXU0ANQj1BXkK0/XfG4TU+ddIzfenaUvFTBLw7DJLNZk5ftEWyI2hUcW0JoBoYi2GPF0GdPLPhxko2xWMeisvYGmVhT4xe4OcstQZsxQToARWISTFQWJ+MRjiZTzJYdUarqAWyil7nMR2aC9e6CU66ae1x/YtZpIvlMvJ+0g9L0lk0FCDX04R7i8YkqirR5h0UcAPtN91RzMUW00kysRMZKBmoSyOH1UfaFq+EV9ZBrWnaua3r411h19pQg8bWLR0EprOS1xO8ktQRmMyvtMgzF2+7LHIfeNB3wPYzGzptWyiWKUQMc2ReZI9pj6C2vGcs+WPZIhibPQ8YWs7TslxFY/kar7PgvreSmw+zjL45q6njUxbYQgQwcQgj1MdLF63jOnJy5ZoJKKwifjNvSsMhaa1K0yqLsx7h89Iy0YgPPdlGVXZiFroCSQPfFvvxiw7ywOCk+TG3wgckHtCNPTVKNWfNmPqJ5twE26xpPccCV9TWn5Rte7k7MoH3R+gYwjZOJy4qhuJgCnuNipHeCBG2bqTsy95Aqe8RW1eIhfSebfUrPLcHSXTnVSwPuKwnYsq5dvKJe9koVlNyzj1C/l74h7Nn1FxYaHn3CBPqWXQIpVxUVjoelrYcI6OyVM4BjiYbVo9rGwz1wmYIJt03yyHpqXty0gZYwU7tTcsn+I/KMDte1V1ZlHPK4FNZ+HgJBiCyivDTnSEF4jpis0KrHjpzdsnN+Zj4wLZo7LHghQicHCaR4UhykdSLI4h4mTUGIbb2PKBSdK69NCVpnp+JTZvdFuViHPwCtqIao1DqZ2E+pWYXevAS1Kypv0YMSxWbJemY8Syj5mHNmbwYBZzTfpeFJcUYmYVY00FGWgFbwziN2QdD5EViBN3NQ6oh/hH5RpR1dD5kn+5Dh6MJMH0gYGQPrMZhyKk0lFnP4fZWptzit2p03SvZweGm4hvvP9Unpdj6CKld0EGiKP4RDy7vgcPQQzHtGqEcQRTuE3lsD9u7+Y7FOyYh1SXxky6qnOj6s/gxIiAm2aMKlqj2qHKotQacOMGG8m7AmSGZR9ZLBIPOlyDzt8IAMLhleb2yRLVWeaRrklipA72sv8UN0XLVcj0YwhQ5R6on4reUD2TnFaZqkip8I7E7Jnz5Wc0VaeyKFqaezX9Uivw29yMT1uHlDgroMrZOCMNGpwalR3gkQQYRRQNKZ8o4BiB4EGoU9x7qRrVaGMeTJt1k5cLoRt191nmZ1JMuWuhIGYseAAalNePGJ20t20w4LTZ+QcCSq+i3Zj4CEY7bBlIW+toBxmZR4WuYBNpbSadMzsAOQHAeJuT3mHq9HXJ8oW+Is6JkrF7aYOerYlOBYUJ8gYZ/4zNPEen94hlhHgaGvgNP/SR8Tb6hlsvCddLZqnuBPxpasV+0tvfR2aXLlr1i0BdgGodeyD8/SJ+4uJB6yWeIDAeFj8opt6cIDinJJFQlbV+xWuv4TGDbVGOplW1xjKHFZJ0KeeShxE9nYs5LMTcniYbVqGJjYbsGhrx5GwHC/AiIZXuhhCj9Qm2dh0MlXW7/AGuYpw8I1rcbEZpalrMQNbV4VjENlYxpTaN2uFD6iNM3Dx2dixYsKceH6pCNsWnkbjiUQ83plZpOYUzIQQOdbEenwEUm7+LzTFBXhY8P7GKLaO8zTsQoln6mXUj8R9muulzTzgg3elAzM44jyNeMCkiy6BkhIFqR7EUPHRQEZmDCs0NK0e1jaZ7A4mDDdr/CgNrBhu831QjznbSzWl9xLV/SXSwsQ0kOrHlsGSxQhVI8ELiSBOWPcsegQoCJIEgR4UhdI9iGcM5Y8yw9SPCIqzhhkhppUS8seZIrknJFXDjlY8IyPf3Y/wBEM/KDknKuQ0NBWYpdSeHsxs2SB3fzd76Xg3RfbXtJ4jh5xp9m6nublno+GdJva4rzR87Viy2TtuZh5gdGamjLUgFeR+UQFk9rKxy3oSeB7/OFYjDlDQ08QQQRzBFiI+gQmmsMyWi63h3hOIYAE9WL0J1bnoNNIpxDamPad8aUJYjwgeByPRSG6CFCDRmRgvN0p1MVK4VJHjVTQeZpHb1YgHEOaVp2TwvpqNLIbd55xC2LPyT5Tn7LqfIG8HExtiuzFppJc1N8Tr/LaPP9q2dzfGzbJ5X5Vkdo8VThlLkBcPPqvsimYt40H+4r6jhDspTrQClSxFbD2zQn94Ad5PdQ4GD2N98+uI/LuHpCxJ2P983sb4i9qXtyjK/+mv8Ajn/aH+G+4Cz1yihUVNGJ4/epTh2rc+0O6L3ctSHZakfVP1lD9lVBp/SK95i8eXscCpmHxriO7u7h6CF4CZse6y5hJaoP/qCe1Y3K2rziH2gnH8Of9pHctS6oqcKSEqAKsVQCnEdmtB+LNbupyg53dwlHQcJalqm5LvYX7gGP/iI+G2bs+yitK2H1tK91oKZciSgJUAMQBW9aDQeEBWqUvyy/VF3W/U8fE3jo8aWDwjoZwVABY4x7HRrM9UJMFmw/8IecdHRgdr/QvcT1f0l1LNofSOjo8vLqZTHY9jo6K+RQUIVHR0cccI9jo6IIOMeGOjooyTwR6Y6Oipx4YQukdHRaPUk+bd7UAx08AADOdPKKpdR4iPI6Po9X0R9kZ8+r9zzjHojo6NWHkLsXCuEex0PR6lGKl/I/CIcdHRnav8RewSBaA2hYjo6MVmkuhDxETt39SeOaXf8AiEdHQSX0AX9aNS2eO1BQ+nlHR0Z/mEQhmjo6Ohk4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0" name="Picture 6" descr="http://i.pravda.sk/08/042/skcl/P23226109_jedalen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510" y="1556792"/>
            <a:ext cx="4320480" cy="3240360"/>
          </a:xfrm>
          <a:prstGeom prst="rect">
            <a:avLst/>
          </a:prstGeom>
          <a:noFill/>
        </p:spPr>
      </p:pic>
      <p:pic>
        <p:nvPicPr>
          <p:cNvPr id="6152" name="Picture 8" descr="http://i.pravda.sk/06/101/skcl/P041617f1_jedale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212976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Doma aj v školskej jedálni jeme             s príborom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420888"/>
            <a:ext cx="3816424" cy="3445843"/>
          </a:xfrm>
        </p:spPr>
        <p:txBody>
          <a:bodyPr/>
          <a:lstStyle/>
          <a:p>
            <a:r>
              <a:rPr lang="sk-SK" dirty="0" smtClean="0"/>
              <a:t>Príbor je lyžička, vidlička a nôž</a:t>
            </a:r>
            <a:r>
              <a:rPr lang="sk-SK" dirty="0" smtClean="0"/>
              <a:t>.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Dokážeš už jesť sám s príborom?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916832"/>
            <a:ext cx="4077093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Jeme s príborom</a:t>
            </a:r>
            <a:endParaRPr lang="sk-SK" dirty="0"/>
          </a:p>
        </p:txBody>
      </p:sp>
      <p:sp>
        <p:nvSpPr>
          <p:cNvPr id="3074" name="AutoShape 2" descr="data:image/jpeg;base64,/9j/4AAQSkZJRgABAQAAAQABAAD/2wCEAAkGBhIQEBAUEBIVEBAVEBcWDw8PDxAPEA8QFRQVFhQQEhIXGyYeFxkjGRISHy8gIycpLCwsFR4xNTAqNSYsLSkBCQoKDAwNDQwMDSkYFBgpKSkpKSkpKSkpKSkpKSkpKSkpKSkpKSkpKSkpKSkpKSkpKSkpKSkpKSkpKSkpKSkpKf/AABEIAQMAwgMBIgACEQEDEQH/xAAcAAEAAwADAQEAAAAAAAAAAAAABAUGAgMHAQj/xABLEAABAwIBBwgFCAcGBwEAAAABAAIDBBESBQYhMVFhcQcTIkGBkaGxMlJygsEUIzNikqKy8CRCQ3SzwuE0ZHODo9EVJVNjw9LxCP/EABUBAQEAAAAAAAAAAAAAAAAAAAAB/8QAFBEBAAAAAAAAAAAAAAAAAAAAAP/aAAwDAQACEQMRAD8A9xQlFleUWqeyikDHFpcWNJBscLpGtIvvBsg1LXA6jfhpX1U2TDgYy2rCAeCuUBERAREQEREBERAREQEREBERAREQEREBERAREQFkeUZv6JIdhjceAlYVrlns96bnKOoA18y4ji0Yh4tQSKb0G8ArOlfdvDQqXI8/OU8DvWiYe9oVrSOsbbR4hUS0RFARF01U+Bt0HcihPqHdAXsSdNrdyCpN37ANW/Sgmoo9FKXNudqkICIiAi6J6oN0aydQGtdBrzsCCci6IKsO0ajsXegIiICIiAiIgIiICh5UhDoyDqIseB0FTF1VDLtI3IMtmcT8jjafSjLoncY3lnwV8w2IOxUOQOhPWx9XPCVvCVgJ++16vVRYouqnddo3aF2qAq/Kh9EbSB3kD4qwVZlA3kjH1vIE/BB9P0jO3yK4tOiRff2g9krg09CT2vgEEvJ/ojgPJS1EoPRHsjyUtAUeuqxGwk9gGsnUAN5Nh2qQqSulxztb1MGI+0bhndZx7Ag5xNOt3pH0t31RuH9UeuYXByo4RnTfYreCXEL9fWszlzKYpaWWZ2pjC7ieoLD8jfKBLU1dRT1D8XONMsN7dBzT0oxtGE30+oUHsSIigIiICIiAiIgL4QvqIMpK3m8oNPVLA5h3ujcHt8Hv7ldhVWdDMDoZdXNzscfYcTG7wkv2K0aqO+ldpI2/BSlAa6xB3qeoCqqo/PN7fwlWqqKgfPt4O8h/ug5j6X3T8FwZ9G/2vgFzb9J7nxC62fRv9o/BUTKDU32B5BTFEpP1fZHkFLUHCV1gVnKGTE+R22Q24N6A/BftV9XSYWErO5GHQZvY09pFz4lBalcHLkV9w6uKo895a6/msnYBrkla3sb0j5LyXkwygYcr0Dr6DOGHhKDH/Otpy+5SJlpoQdDWF7hvcbDwB715nm5LgrKRwNrVMRHEStUH7JREQEREBERAREQEREFXnDRc7C9vrMLeBIsD32K6MlVXOwxPOt0bS4bHW6Q7DcK2qWXaQqLI4w86z1ZnEbmyfOebnjsQTZ9Ba7fY8D/XzVjA67R3HsUN4uDovo1bV20Mt+0XGm+5US1VTfTj2XfBWqqMpnDLGdrrH3gQPEtUH1rvnRvYfML5GOg/2j5NUeWowyRnqNxfi1xH4fFI6nTK3gRvuCNH2VRY0jtEfsjyU5UuTam7WaLWcWkbMLyPKx7VdKCFlZt4nja0+So8jnoN9hv4QtFWNuwrM5P6Jwnq0dxsPAILa67Yyo2JcopNPYqPz7y01WPKkw9RjGj7IP8AMslm1CX1tG0a3VUIHbK1XnKHVB2Uq1x0nn3AcG9EeS7+SSg+UZYoxh6LHGV24RtLgftYO9QfqVERAREQEREBERAREQfCFRluCoOx7Le803Hg5/cr1U+W24S1/quBPDU77pcgktXGA4XHcb9hX1pXNUTVWZcpy6M4dDrdE7Ha2nvAU+B12juK+yx4gQoMu2dszWP6jZwGotcDpad4cCDwK7G61V5VBoZXvdf5JI68rrX+TSnQZj/23aMXqkYtTjaTJXMaAXPaARcEuABG0HrConskwjRtv2/kLRNNwFkKesZL6D2v9lwd5LXMGgcFB9c24WWyjEY336rrVKDlKixjegpxOvrJ9KpM5suCggdK+MvDSMTW2vYm2IX6gSL7LrEx8t0JdZ1O8DaHsJ7lRiOUygMOUqm+p7ucadoeL+eLuXo3/wCes1y1s9a8WxjmYL9bQQ6Rw94Nb7rlNyjmDFlz5LUY3wtwAmzAXPhccQGk9E6TY6depeoZMybHTQxwwtDIo2BrGjUGjzO/rUEpEXwutrQfUXBswOormgIiICIiAiIgKJlKHEwjd4KWuMjbgoKfJ8uKNt9JAwu9ppwnyv2qYCq2lOCWVm2z2/hd5NPvKwBVHfTO0kbdKkqva+zmnf5qwUHRVUgkBBC8f5ReTqUQn5GSYWuxmj0kM13NP6o0/R6tljoPs66amAPaQUH5i5NMrvpsqUrb2jlmbHI0nouDzYHjiIX6jXhme3J0H5RhdC8U/PFxDsJIbUx9Po2IsXNBdxYdq9oyXO58TC8gvDQJCNALxrIHUDr7UEtERBU5eyHHUxPZIwPY5pDmnrB8jvX5+ypyN1YnkbT4Hwh3Qc+QMfgcLjEN2kaPVX6WIWXr24apg9eN44lhY4eDpEF3kSiENPCwD0YmDuaB8FOUfJ5+bbu0dykIOL32FyoDZDJ0j6P6o2j1jx6vzZlOTEWxj9Y9L2Bpd36B7y7OpB0SOUnJ9a2QODSCWmxsb2UeY2DieppPcF43yMZyPOVZ43uJbURyOIJv84w4wfsl4VHu6IigIiICIiAiIgoMrN5uaJ/Viwu9l+i/2xGpTXqRlSi51hG0WVUZ3Rgc6Dq6T2i7b9ZtrA7EE150Kyhfia07QqdslxoNx1EdasMmvu0jYfA6f91RLREUGP5QaI/J3SsF5IXNnj3uhOMt7WhzfeVtkCqDvRN2PaHsO0EAg9rSO5TcqwhzCCLjURtB1rJZj1YbSwNLunATC8ayBHI6NnEFgb47EG6REQFls4m2qaN394c08H08w8w1alZbO8uBp3Mbjc2qiOC9i4XcC0HaQSBfRcjUgvcmHokb/MKYq3JUwJNr+iDpFuw79OpWLtRQVDXYp3n1Who7SSfJimFQqb05N7/5WqYSqKrOyt5igrJL2Lad9j9YtIHiQvBeR+W2WqPeZB3wyL2Hlanw5IqBqxvjYeBeCfwry3kZow/K0JbpEbJHm3V0CweLwoP0aiIgIiICIiAiIgLpqYA5pXchQed5Vzkbk1zmyte6JxvEY2h2FxvijNyLDrHvbF9zS5R21VW2JsEjWPBHOkhwaQLtxhoOEHVe/WFLz4yGJ45GEaHNIG52truwqHmNXCehiPoyM+blAFrSM0XsOu1ig9ERdVNNjY120adx6x3rtQdVU27DwWLyHEI31bCNVc9zN3PRQvsOJfIewrbvGgrETSc3XhvVJJCeJENa3+SPwQbSlfdjeGns0LtUPJz9BG+/57lMQFQ5wMu6LdPERxEjbK+VHnC62A+rIx32Xg/BB25Jdcg9RuBsNjpd2kFWxVDm6/5mlJ1mCIni6NpPiVfoKkjC9w7QuZkXfX02IXGsKpExuQdY1j4hUZ/lXpnS5KnDBiLXxvIGk4Wu0nsvdU/ITmm+Fk1XK0tMrQyAOFiYgbvfbYXBoHsleiU0Bfw69itI4w0ABQckREBERAREQEREBERBWZbpsTLrznNdzqbKNZER8zPhlZY+i5xsHEdQLi5t+o4b6wvVKmPE0hea5wRGCtophoAn5qXfFNt3AjxQbnIdQbyNdqxXj22sA6/b5q2WZoJrmKUE2DQcIOg4mtLgdugrSgoPpWEzqdzdTTSbJor+z8ohYfCd63aw3KLTkwvcNbY5XDiyJ0rfvQsQaehNn22i357lZKninvheNRs4cHafIq4QFn86z827gfJaBZ/Ov6N3snyKDrzed+i0h/u0J/0mLSLL5v8A9jpP3WH+CxadpuBwQfVSV0FpW267jsIv5gK7VVlI/OR+18Cfggn0rbMbwXcuqm9ELtQEREBERAREQEREBERAKxmeNDdklhc2xNH129Jtu0LZqpy9T4mXQZTMWv56lPWWS29x7GPZ4OA7Ft8ny3Zbrbo7Or87l5zmp+j1skOpksZwD68JxD/SmYPcW7oJML7dR0dvV+d6otVnc7aXGwA6i5rTweebPg8rRKpzkb8y8jWGkji3SPEKCpzZqOcoaNx1mlixe01ga7xaVp6Z92t4eSyOaJHyXAP2VRURjg2okLfuPYtRk9+gjYfP/wCKiWs9nd9E/wBk+RWhWezw+hdwUHRkH+yUn7rD/CYtJTm7W8Fms3/7HSfusP8ABYtFRnoDt81R3qlymfnoR9Z3hG9XSz2VZrVEQGs4rbrujZfukcoLukPQC7l00vo9q7kBERAREQEREBERAREQF01ceJpXcvhCDy7ONpp5o5h+ykbIfYacMo7Y5XH/AC1tsWojiD8VTZ40IwkuHR/X/wAMgtk+456+5p1TpKOMPN5Ii6GX24jgJ7QGntVGxikxNB2hR8pR4oyO9cMmy6C3tHx/O9Salt2ngoMRmg+xrWHWKhj7f4lPED9+J61VA+z+I/qslkd2DKVUzVjpmuttdFO+5+zUsWmjdYg7CqLlUGdwvC7gPEgK/VDnb9CeLfxtUETN4/odH+6QfwWK/oD0Tx+AWczYdehoj/c4P4LFocnH0uz4qiYstlLTWQD6xvwwSO84mrUFZV78Ve0erG49oBb5SjvUGlpfR7V3LppfR7V3ICIiAiIgIiICIiAiIgIiIKjL9KHMOi+jSNu5ZDNSbm6meEm/ORiQX65I/mZe0tEL/eXoFVHiaQvN8rO+TVcMuprJhj/w5LQyH70B90oNrTSYXA79PDrVw4XBVI4aVa0UuJg2jQUGEyieayvSHVzgljO/nIiWj7VM1ae6y3KN8y+ln/6VVC8nYBMwO+4+Val+gkb1RbUr7sHC3cqbO76B3Fv42qxybJrHb+fBQM62XgfbYPAg/BQVWaDr5OoP3OD+E1aHJ56R4fELMZku/wCW0P7rGO5tvgtFRP6be0eCos36isnSC9dKdkbh9r5P/wCjlq5T0TwWSyO+9VVbsI73zD/xhQamk1dq71HozoPFSEBERAREQEREBERAREQEREHwhYnPPJgeCDoDgWuOxrgWk9gdi90LbqnzjpMcZ0X0fn4oKnN7KBnpIHu9PDhlGyVhwPH2mlXeTpbOt1Hz/N1jsz6jDNWQO9YTs3iQYZLf5jCfeWnY6xuFRVcpmTueopwBp5t1tt8JFx9q/YpGR64T01NKP2lPG/tcwX8bq4ytEJYTsLfMLG8nbnf8OjjfofBNNC4bMEriBws4KDW0Mlnjfo7/AOtl25eZeJ3snyUJpVlWnHFfqIQZHMV98nUu5jmjg2WRo8AtDTus5p+sPNZ3MaLBQQMH7N00f2KiVvwV81UXVR6J4LHZAP6TXbnRjvdUO/nC2Exuw8FkM3mnnsoOIterDW72sgiN+97lBqqE6CpSiUB9LsUtAREQEREBERAREQEREBERAXTVR4mkLuXwhB5hXP8AkmUKaTU1zzBIfqyAFl+DmjvWzI0rL8peSC+F5b6Tem22u7NPliVzm/lMVVLBMNJcwY9zxod4g96ovaY4o3N2auBWUyNHzVZXw9TyypZ7zeak+9E0++tNRyWcN+g9qpcuxczV00+pl3QynqDJrYSdwkbH3lBPap8BvE4bCfHSoJbYqdk4XxDcPigzWbbcIqo/UrZdH1ZcE4/iu7lbhR3U3M1EhOhkobc7JGXAvxa63FoUi2lBbs0xj2R5KhoIw102+Yk8ebjHwC0LGWYB9VUTBhlkadBJxDfoDTbhYd6gtKA6+CmqFQDSeCmoCIiAiIgIiICIiAiIgIiICIiCqy/Q85GdtvFYLk9lME1VRv0Nxc7T362nQ5o3iw7ivUHtuLFZvKebN5WyxdGVp0OtcG+sEb0ExmtT8oUDZmFrgCCLEHUQepRsnUkmgy2uOpt7E7dKtEFGyjlFmkYgNAcTZ1urFo0nerWjp8A06zrXeiDpqKVrxZwuuunye1mrsuSbd6lIgKNUZPY/0hdSUQcIog0WC5o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63500" y="-11938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6" name="AutoShape 4" descr="data:image/jpeg;base64,/9j/4AAQSkZJRgABAQAAAQABAAD/2wCEAAkGBhIQEBAUEBIVEBAVEBcWDw8PDxAPEA8QFRQVFhQQEhIXGyYeFxkjGRISHy8gIycpLCwsFR4xNTAqNSYsLSkBCQoKDAwNDQwMDSkYFBgpKSkpKSkpKSkpKSkpKSkpKSkpKSkpKSkpKSkpKSkpKSkpKSkpKSkpKSkpKSkpKSkpKf/AABEIAQMAwgMBIgACEQEDEQH/xAAcAAEAAwADAQEAAAAAAAAAAAAABAUGAgMHAQj/xABLEAABAwIBBwgFCAcGBwEAAAABAAIDBBESBQYhMVFhcQcTIkGBkaGxMlJygsEUIzNikqKy8CRCQ3SzwuE0ZHODo9EVJVNjw9LxCP/EABUBAQEAAAAAAAAAAAAAAAAAAAAB/8QAFBEBAAAAAAAAAAAAAAAAAAAAAP/aAAwDAQACEQMRAD8A9xQlFleUWqeyikDHFpcWNJBscLpGtIvvBsg1LXA6jfhpX1U2TDgYy2rCAeCuUBERAREQEREBERAREQEREBERAREQEREBERAREQFkeUZv6JIdhjceAlYVrlns96bnKOoA18y4ji0Yh4tQSKb0G8ArOlfdvDQqXI8/OU8DvWiYe9oVrSOsbbR4hUS0RFARF01U+Bt0HcihPqHdAXsSdNrdyCpN37ANW/Sgmoo9FKXNudqkICIiAi6J6oN0aydQGtdBrzsCCci6IKsO0ajsXegIiICIiAiIgIiICh5UhDoyDqIseB0FTF1VDLtI3IMtmcT8jjafSjLoncY3lnwV8w2IOxUOQOhPWx9XPCVvCVgJ++16vVRYouqnddo3aF2qAq/Kh9EbSB3kD4qwVZlA3kjH1vIE/BB9P0jO3yK4tOiRff2g9krg09CT2vgEEvJ/ojgPJS1EoPRHsjyUtAUeuqxGwk9gGsnUAN5Nh2qQqSulxztb1MGI+0bhndZx7Ag5xNOt3pH0t31RuH9UeuYXByo4RnTfYreCXEL9fWszlzKYpaWWZ2pjC7ieoLD8jfKBLU1dRT1D8XONMsN7dBzT0oxtGE30+oUHsSIigIiICIiAiIgL4QvqIMpK3m8oNPVLA5h3ujcHt8Hv7ldhVWdDMDoZdXNzscfYcTG7wkv2K0aqO+ldpI2/BSlAa6xB3qeoCqqo/PN7fwlWqqKgfPt4O8h/ug5j6X3T8FwZ9G/2vgFzb9J7nxC62fRv9o/BUTKDU32B5BTFEpP1fZHkFLUHCV1gVnKGTE+R22Q24N6A/BftV9XSYWErO5GHQZvY09pFz4lBalcHLkV9w6uKo895a6/msnYBrkla3sb0j5LyXkwygYcr0Dr6DOGHhKDH/Otpy+5SJlpoQdDWF7hvcbDwB715nm5LgrKRwNrVMRHEStUH7JREQEREBERAREQEREFXnDRc7C9vrMLeBIsD32K6MlVXOwxPOt0bS4bHW6Q7DcK2qWXaQqLI4w86z1ZnEbmyfOebnjsQTZ9Ba7fY8D/XzVjA67R3HsUN4uDovo1bV20Mt+0XGm+5US1VTfTj2XfBWqqMpnDLGdrrH3gQPEtUH1rvnRvYfML5GOg/2j5NUeWowyRnqNxfi1xH4fFI6nTK3gRvuCNH2VRY0jtEfsjyU5UuTam7WaLWcWkbMLyPKx7VdKCFlZt4nja0+So8jnoN9hv4QtFWNuwrM5P6Jwnq0dxsPAILa67Yyo2JcopNPYqPz7y01WPKkw9RjGj7IP8AMslm1CX1tG0a3VUIHbK1XnKHVB2Uq1x0nn3AcG9EeS7+SSg+UZYoxh6LHGV24RtLgftYO9QfqVERAREQEREBERAREQfCFRluCoOx7Le803Hg5/cr1U+W24S1/quBPDU77pcgktXGA4XHcb9hX1pXNUTVWZcpy6M4dDrdE7Ha2nvAU+B12juK+yx4gQoMu2dszWP6jZwGotcDpad4cCDwK7G61V5VBoZXvdf5JI68rrX+TSnQZj/23aMXqkYtTjaTJXMaAXPaARcEuABG0HrConskwjRtv2/kLRNNwFkKesZL6D2v9lwd5LXMGgcFB9c24WWyjEY336rrVKDlKixjegpxOvrJ9KpM5suCggdK+MvDSMTW2vYm2IX6gSL7LrEx8t0JdZ1O8DaHsJ7lRiOUygMOUqm+p7ucadoeL+eLuXo3/wCes1y1s9a8WxjmYL9bQQ6Rw94Nb7rlNyjmDFlz5LUY3wtwAmzAXPhccQGk9E6TY6depeoZMybHTQxwwtDIo2BrGjUGjzO/rUEpEXwutrQfUXBswOormgIiICIiAiIgKJlKHEwjd4KWuMjbgoKfJ8uKNt9JAwu9ppwnyv2qYCq2lOCWVm2z2/hd5NPvKwBVHfTO0kbdKkqva+zmnf5qwUHRVUgkBBC8f5ReTqUQn5GSYWuxmj0kM13NP6o0/R6tljoPs66amAPaQUH5i5NMrvpsqUrb2jlmbHI0nouDzYHjiIX6jXhme3J0H5RhdC8U/PFxDsJIbUx9Po2IsXNBdxYdq9oyXO58TC8gvDQJCNALxrIHUDr7UEtERBU5eyHHUxPZIwPY5pDmnrB8jvX5+ypyN1YnkbT4Hwh3Qc+QMfgcLjEN2kaPVX6WIWXr24apg9eN44lhY4eDpEF3kSiENPCwD0YmDuaB8FOUfJ5+bbu0dykIOL32FyoDZDJ0j6P6o2j1jx6vzZlOTEWxj9Y9L2Bpd36B7y7OpB0SOUnJ9a2QODSCWmxsb2UeY2DieppPcF43yMZyPOVZ43uJbURyOIJv84w4wfsl4VHu6IigIiICIiAiIgoMrN5uaJ/Viwu9l+i/2xGpTXqRlSi51hG0WVUZ3Rgc6Dq6T2i7b9ZtrA7EE150Kyhfia07QqdslxoNx1EdasMmvu0jYfA6f91RLREUGP5QaI/J3SsF5IXNnj3uhOMt7WhzfeVtkCqDvRN2PaHsO0EAg9rSO5TcqwhzCCLjURtB1rJZj1YbSwNLunATC8ayBHI6NnEFgb47EG6REQFls4m2qaN394c08H08w8w1alZbO8uBp3Mbjc2qiOC9i4XcC0HaQSBfRcjUgvcmHokb/MKYq3JUwJNr+iDpFuw79OpWLtRQVDXYp3n1Who7SSfJimFQqb05N7/5WqYSqKrOyt5igrJL2Lad9j9YtIHiQvBeR+W2WqPeZB3wyL2Hlanw5IqBqxvjYeBeCfwry3kZow/K0JbpEbJHm3V0CweLwoP0aiIgIiICIiAiIgLpqYA5pXchQed5Vzkbk1zmyte6JxvEY2h2FxvijNyLDrHvbF9zS5R21VW2JsEjWPBHOkhwaQLtxhoOEHVe/WFLz4yGJ45GEaHNIG52truwqHmNXCehiPoyM+blAFrSM0XsOu1ig9ERdVNNjY120adx6x3rtQdVU27DwWLyHEI31bCNVc9zN3PRQvsOJfIewrbvGgrETSc3XhvVJJCeJENa3+SPwQbSlfdjeGns0LtUPJz9BG+/57lMQFQ5wMu6LdPERxEjbK+VHnC62A+rIx32Xg/BB25Jdcg9RuBsNjpd2kFWxVDm6/5mlJ1mCIni6NpPiVfoKkjC9w7QuZkXfX02IXGsKpExuQdY1j4hUZ/lXpnS5KnDBiLXxvIGk4Wu0nsvdU/ITmm+Fk1XK0tMrQyAOFiYgbvfbYXBoHsleiU0Bfw69itI4w0ABQckREBERAREQEREBERBWZbpsTLrznNdzqbKNZER8zPhlZY+i5xsHEdQLi5t+o4b6wvVKmPE0hea5wRGCtophoAn5qXfFNt3AjxQbnIdQbyNdqxXj22sA6/b5q2WZoJrmKUE2DQcIOg4mtLgdugrSgoPpWEzqdzdTTSbJor+z8ohYfCd63aw3KLTkwvcNbY5XDiyJ0rfvQsQaehNn22i357lZKninvheNRs4cHafIq4QFn86z827gfJaBZ/Ov6N3snyKDrzed+i0h/u0J/0mLSLL5v8A9jpP3WH+CxadpuBwQfVSV0FpW267jsIv5gK7VVlI/OR+18Cfggn0rbMbwXcuqm9ELtQEREBERAREQEREBERAKxmeNDdklhc2xNH129Jtu0LZqpy9T4mXQZTMWv56lPWWS29x7GPZ4OA7Ft8ny3Zbrbo7Or87l5zmp+j1skOpksZwD68JxD/SmYPcW7oJML7dR0dvV+d6otVnc7aXGwA6i5rTweebPg8rRKpzkb8y8jWGkji3SPEKCpzZqOcoaNx1mlixe01ga7xaVp6Z92t4eSyOaJHyXAP2VRURjg2okLfuPYtRk9+gjYfP/wCKiWs9nd9E/wBk+RWhWezw+hdwUHRkH+yUn7rD/CYtJTm7W8Fms3/7HSfusP8ABYtFRnoDt81R3qlymfnoR9Z3hG9XSz2VZrVEQGs4rbrujZfukcoLukPQC7l00vo9q7kBERAREQEREBERAREQF01ceJpXcvhCDy7ONpp5o5h+ykbIfYacMo7Y5XH/AC1tsWojiD8VTZ40IwkuHR/X/wAMgtk+456+5p1TpKOMPN5Ii6GX24jgJ7QGntVGxikxNB2hR8pR4oyO9cMmy6C3tHx/O9Salt2ngoMRmg+xrWHWKhj7f4lPED9+J61VA+z+I/qslkd2DKVUzVjpmuttdFO+5+zUsWmjdYg7CqLlUGdwvC7gPEgK/VDnb9CeLfxtUETN4/odH+6QfwWK/oD0Tx+AWczYdehoj/c4P4LFocnH0uz4qiYstlLTWQD6xvwwSO84mrUFZV78Ve0erG49oBb5SjvUGlpfR7V3LppfR7V3ICIiAiIgIiICIiAiIgIiIKjL9KHMOi+jSNu5ZDNSbm6meEm/ORiQX65I/mZe0tEL/eXoFVHiaQvN8rO+TVcMuprJhj/w5LQyH70B90oNrTSYXA79PDrVw4XBVI4aVa0UuJg2jQUGEyieayvSHVzgljO/nIiWj7VM1ae6y3KN8y+ln/6VVC8nYBMwO+4+Val+gkb1RbUr7sHC3cqbO76B3Fv42qxybJrHb+fBQM62XgfbYPAg/BQVWaDr5OoP3OD+E1aHJ56R4fELMZku/wCW0P7rGO5tvgtFRP6be0eCos36isnSC9dKdkbh9r5P/wCjlq5T0TwWSyO+9VVbsI73zD/xhQamk1dq71HozoPFSEBERAREQEREBERAREQEREHwhYnPPJgeCDoDgWuOxrgWk9gdi90LbqnzjpMcZ0X0fn4oKnN7KBnpIHu9PDhlGyVhwPH2mlXeTpbOt1Hz/N1jsz6jDNWQO9YTs3iQYZLf5jCfeWnY6xuFRVcpmTueopwBp5t1tt8JFx9q/YpGR64T01NKP2lPG/tcwX8bq4ytEJYTsLfMLG8nbnf8OjjfofBNNC4bMEriBws4KDW0Mlnjfo7/AOtl25eZeJ3snyUJpVlWnHFfqIQZHMV98nUu5jmjg2WRo8AtDTus5p+sPNZ3MaLBQQMH7N00f2KiVvwV81UXVR6J4LHZAP6TXbnRjvdUO/nC2Exuw8FkM3mnnsoOIterDW72sgiN+97lBqqE6CpSiUB9LsUtAREQEREBERAREQEREBERAXTVR4mkLuXwhB5hXP8AkmUKaTU1zzBIfqyAFl+DmjvWzI0rL8peSC+F5b6Tem22u7NPliVzm/lMVVLBMNJcwY9zxod4g96ovaY4o3N2auBWUyNHzVZXw9TyypZ7zeak+9E0++tNRyWcN+g9qpcuxczV00+pl3QynqDJrYSdwkbH3lBPap8BvE4bCfHSoJbYqdk4XxDcPigzWbbcIqo/UrZdH1ZcE4/iu7lbhR3U3M1EhOhkobc7JGXAvxa63FoUi2lBbs0xj2R5KhoIw102+Yk8ebjHwC0LGWYB9VUTBhlkadBJxDfoDTbhYd6gtKA6+CmqFQDSeCmoCIiAiIgIiICIiAiIgIiICIiCqy/Q85GdtvFYLk9lME1VRv0Nxc7T362nQ5o3iw7ivUHtuLFZvKebN5WyxdGVp0OtcG+sEb0ExmtT8oUDZmFrgCCLEHUQepRsnUkmgy2uOpt7E7dKtEFGyjlFmkYgNAcTZ1urFo0nerWjp8A06zrXeiDpqKVrxZwuuunye1mrsuSbd6lIgKNUZPY/0hdSUQcIog0WC5o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63500" y="-11938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8" name="Picture 6" descr="http://www.azm.sk/eshop/images/azm_pic/9280715,9280717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152073" y="592343"/>
            <a:ext cx="4981940" cy="676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Osobná hygiena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Všetci si chránime svoje zdravie.</a:t>
            </a:r>
          </a:p>
          <a:p>
            <a:r>
              <a:rPr lang="sk-SK" dirty="0" smtClean="0"/>
              <a:t>Porozprávaj, čo robia deti na obrázkoch.</a:t>
            </a:r>
            <a:endParaRPr lang="sk-SK" dirty="0"/>
          </a:p>
        </p:txBody>
      </p:sp>
      <p:pic>
        <p:nvPicPr>
          <p:cNvPr id="20482" name="Picture 2" descr="http://img.cas.sk/img/8/article/334666_import-umyvanie-zubov-cistenie-zubna-hygiena-dentalna-zuby-zub-kaz-zubna-kefka-umyvanie-zubov-cistenie-zubna-hygiena-dentalna-zubna-kefka-cro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2780928"/>
            <a:ext cx="4286250" cy="2686051"/>
          </a:xfrm>
          <a:prstGeom prst="rect">
            <a:avLst/>
          </a:prstGeom>
          <a:noFill/>
        </p:spPr>
      </p:pic>
      <p:pic>
        <p:nvPicPr>
          <p:cNvPr id="20484" name="Picture 4" descr="http://www.profimedia.sk/fotografie/deti-umyvanie-ruk/profimedia-0055544806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251520" y="3645024"/>
            <a:ext cx="4176633" cy="278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Milé deti, čo poviete na tento obrázok?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20490"/>
            <a:ext cx="3318422" cy="452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Umývame si ruky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Kedy si umývame ruky?</a:t>
            </a:r>
          </a:p>
          <a:p>
            <a:r>
              <a:rPr lang="sk-SK" dirty="0" smtClean="0"/>
              <a:t>S pani učiteľkou a spolužiakmi si ukážte, ako si treba správne umývať ruky.</a:t>
            </a:r>
          </a:p>
          <a:p>
            <a:r>
              <a:rPr lang="sk-SK" dirty="0" smtClean="0"/>
              <a:t>Čo na to potrebujeme?</a:t>
            </a:r>
            <a:endParaRPr lang="sk-SK" dirty="0"/>
          </a:p>
        </p:txBody>
      </p:sp>
      <p:pic>
        <p:nvPicPr>
          <p:cNvPr id="16388" name="Picture 4" descr="http://t2.gstatic.com/images?q=tbn:C_SyCLZekcafZM:http://palazzo.sk/images/bermu_lei_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3786190"/>
            <a:ext cx="3057539" cy="2857520"/>
          </a:xfrm>
          <a:prstGeom prst="rect">
            <a:avLst/>
          </a:prstGeom>
          <a:noFill/>
        </p:spPr>
      </p:pic>
      <p:pic>
        <p:nvPicPr>
          <p:cNvPr id="19460" name="Picture 4" descr="http://www.webnoviny.sk/fotografia/450197/stredna/ruk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3789040"/>
            <a:ext cx="3837806" cy="2883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Čistíme si zuby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Ako často si čistíme zuby?</a:t>
            </a:r>
          </a:p>
          <a:p>
            <a:r>
              <a:rPr lang="sk-SK" dirty="0" smtClean="0"/>
              <a:t>Určite máš doma svoju vlastnú zubnú kefku a pastu. Prines si ich do školy a s pani učiteľkou a spolužiakmi sa naučte, ako si treba správne čistiť zuby!</a:t>
            </a:r>
            <a:endParaRPr lang="sk-SK" dirty="0"/>
          </a:p>
        </p:txBody>
      </p:sp>
      <p:pic>
        <p:nvPicPr>
          <p:cNvPr id="20488" name="Picture 8" descr="http://t0.gstatic.com/images?q=tbn:ymgoJ2RPhYcChM:http://www.consul.sk/images/poh%2520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461504" y="692696"/>
            <a:ext cx="735021" cy="104466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17" y="4239531"/>
            <a:ext cx="2042974" cy="212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11" r="33778"/>
          <a:stretch/>
        </p:blipFill>
        <p:spPr bwMode="auto">
          <a:xfrm>
            <a:off x="4644008" y="3573016"/>
            <a:ext cx="1010397" cy="305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61"/>
          <a:stretch/>
        </p:blipFill>
        <p:spPr bwMode="auto">
          <a:xfrm>
            <a:off x="1115616" y="4011323"/>
            <a:ext cx="2592288" cy="258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Pravidelne sa sprchujeme, kúpeme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Sme už veľkí žiaci. Každý deň si musíme dôkladne poumývať celé telo.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3645024"/>
            <a:ext cx="4421042" cy="29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ok 6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179512" y="2780928"/>
            <a:ext cx="4572000" cy="290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Jeme zdravo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sk-SK" dirty="0" smtClean="0"/>
              <a:t>Jeme veľa ovocia a zeleniny, vždy si ich musíme dôkladne poumývať.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65" b="11739"/>
          <a:stretch/>
        </p:blipFill>
        <p:spPr bwMode="auto">
          <a:xfrm>
            <a:off x="4716016" y="3363876"/>
            <a:ext cx="4259340" cy="326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78" b="3898"/>
          <a:stretch/>
        </p:blipFill>
        <p:spPr bwMode="auto">
          <a:xfrm>
            <a:off x="395536" y="3374888"/>
            <a:ext cx="3771503" cy="325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Ovocie a zeleninu si pred jedlom vždy dôkladne poumývajte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Picture 2" descr="http://bezchoroby.sk/media/bezchoroby/umyvanie-jablka-veggi-was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276872"/>
            <a:ext cx="4176464" cy="2779876"/>
          </a:xfrm>
          <a:prstGeom prst="rect">
            <a:avLst/>
          </a:prstGeom>
          <a:noFill/>
        </p:spPr>
      </p:pic>
      <p:pic>
        <p:nvPicPr>
          <p:cNvPr id="35842" name="Picture 2" descr="http://www.profimedia.sk/fotografie/umyvanie-zelenina/profimedia-00447779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628800"/>
            <a:ext cx="30384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Potravinová pyramída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676672"/>
          </a:xfrm>
        </p:spPr>
        <p:txBody>
          <a:bodyPr/>
          <a:lstStyle/>
          <a:p>
            <a:r>
              <a:rPr lang="sk-SK" dirty="0" smtClean="0"/>
              <a:t>Tento obrázok ti vysvetlí pani učiteľka.</a:t>
            </a:r>
            <a:endParaRPr lang="sk-SK" dirty="0"/>
          </a:p>
        </p:txBody>
      </p:sp>
      <p:pic>
        <p:nvPicPr>
          <p:cNvPr id="5" name="Picture 8" descr="http://www.ppdz.cz/files/images/zdravavyziva2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/>
        </p:blipFill>
        <p:spPr bwMode="auto">
          <a:xfrm>
            <a:off x="1567543" y="1595890"/>
            <a:ext cx="5667222" cy="4719441"/>
          </a:xfrm>
          <a:prstGeom prst="triangle">
            <a:avLst/>
          </a:prstGeom>
          <a:noFill/>
        </p:spPr>
      </p:pic>
      <p:sp>
        <p:nvSpPr>
          <p:cNvPr id="10" name="Šípka doľava 9"/>
          <p:cNvSpPr/>
          <p:nvPr/>
        </p:nvSpPr>
        <p:spPr>
          <a:xfrm>
            <a:off x="6084168" y="4291354"/>
            <a:ext cx="2880320" cy="1225878"/>
          </a:xfrm>
          <a:prstGeom prst="leftArrow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tx1"/>
                </a:solidFill>
              </a:rPr>
              <a:t>Rastlinné tuky, oleje, pečivo, obilniny a </a:t>
            </a:r>
            <a:r>
              <a:rPr lang="sk-SK" sz="1400" dirty="0" err="1" smtClean="0">
                <a:solidFill>
                  <a:schemeClr val="tx1"/>
                </a:solidFill>
              </a:rPr>
              <a:t>zakysané</a:t>
            </a:r>
            <a:r>
              <a:rPr lang="sk-SK" sz="1400" dirty="0" smtClean="0">
                <a:solidFill>
                  <a:schemeClr val="tx1"/>
                </a:solidFill>
              </a:rPr>
              <a:t> mliečne výrobky</a:t>
            </a:r>
            <a:endParaRPr lang="sk-SK" sz="1400" dirty="0">
              <a:solidFill>
                <a:schemeClr val="tx1"/>
              </a:solidFill>
            </a:endParaRPr>
          </a:p>
        </p:txBody>
      </p:sp>
      <p:sp>
        <p:nvSpPr>
          <p:cNvPr id="11" name="Šípka doľava 10"/>
          <p:cNvSpPr/>
          <p:nvPr/>
        </p:nvSpPr>
        <p:spPr>
          <a:xfrm>
            <a:off x="6948264" y="5318173"/>
            <a:ext cx="2195736" cy="1008112"/>
          </a:xfrm>
          <a:prstGeom prst="leftArrow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</a:rPr>
              <a:t>Ovocie, zelenina a chlieb</a:t>
            </a:r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13" name="Šípka doľava 12"/>
          <p:cNvSpPr/>
          <p:nvPr/>
        </p:nvSpPr>
        <p:spPr>
          <a:xfrm>
            <a:off x="5686593" y="3269974"/>
            <a:ext cx="3096344" cy="1152128"/>
          </a:xfrm>
          <a:prstGeom prst="leftArrow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</a:rPr>
              <a:t>Mäso, mäsové výrobky,</a:t>
            </a:r>
          </a:p>
          <a:p>
            <a:pPr algn="ctr"/>
            <a:r>
              <a:rPr lang="sk-SK" sz="1600" dirty="0" smtClean="0">
                <a:solidFill>
                  <a:schemeClr val="tx1"/>
                </a:solidFill>
              </a:rPr>
              <a:t>mlieko a mliečne výrobky</a:t>
            </a:r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15" name="Šípka doľava 14"/>
          <p:cNvSpPr/>
          <p:nvPr/>
        </p:nvSpPr>
        <p:spPr>
          <a:xfrm>
            <a:off x="5021796" y="1979712"/>
            <a:ext cx="3024336" cy="1224136"/>
          </a:xfrm>
          <a:prstGeom prst="leftArrow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</a:rPr>
              <a:t>Sladkosti, ostatné pochutiny, údeniny, alkohol</a:t>
            </a:r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2051720" y="631533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vhodnejšie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4788024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menej vhodné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 rot="17983108">
            <a:off x="1146150" y="51885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Jesť častejšie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 rot="18103479">
            <a:off x="2515082" y="2671735"/>
            <a:ext cx="164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Jesť striedmo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Jabĺčková príhoda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sk-SK" dirty="0" smtClean="0"/>
              <a:t>Pani učiteľka ti prečíta jabĺčkovú príhodu. Ako by si sa zachoval ty? Určite správne.</a:t>
            </a:r>
            <a:endParaRPr lang="sk-SK" dirty="0"/>
          </a:p>
        </p:txBody>
      </p:sp>
      <p:pic>
        <p:nvPicPr>
          <p:cNvPr id="4" name="Picture 2" descr="http://www.beruska8.cz/deti/skola2/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0"/>
            <a:ext cx="1714512" cy="1643050"/>
          </a:xfrm>
          <a:prstGeom prst="rect">
            <a:avLst/>
          </a:prstGeom>
          <a:noFill/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5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714620"/>
            <a:ext cx="9144000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403</Words>
  <Application>Microsoft Office PowerPoint</Application>
  <PresentationFormat>Prezentácia na obrazovke (4:3)</PresentationFormat>
  <Paragraphs>57</Paragraphs>
  <Slides>20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Starostlivosť o zdravie</vt:lpstr>
      <vt:lpstr>Osobná hygiena</vt:lpstr>
      <vt:lpstr>Umývame si ruky</vt:lpstr>
      <vt:lpstr>Čistíme si zuby</vt:lpstr>
      <vt:lpstr>Pravidelne sa sprchujeme, kúpeme</vt:lpstr>
      <vt:lpstr>Jeme zdravo</vt:lpstr>
      <vt:lpstr> Ovocie a zeleninu si pred jedlom vždy dôkladne poumývajte </vt:lpstr>
      <vt:lpstr>Potravinová pyramída</vt:lpstr>
      <vt:lpstr>Jabĺčková príhoda</vt:lpstr>
      <vt:lpstr>Jabĺčkové príklady</vt:lpstr>
      <vt:lpstr>Pravidelne cvičíme, športujeme</vt:lpstr>
      <vt:lpstr>Macko Pusík je majster športu</vt:lpstr>
      <vt:lpstr>Snímka 13</vt:lpstr>
      <vt:lpstr>Udržiavame poriadok</vt:lpstr>
      <vt:lpstr>Čo je na tomto obrázku?</vt:lpstr>
      <vt:lpstr>Triedenie odpadu</vt:lpstr>
      <vt:lpstr>Aj v školskej jedálni udržiavame poriadok a slušne sa správame</vt:lpstr>
      <vt:lpstr>Doma aj v školskej jedálni jeme             s príborom</vt:lpstr>
      <vt:lpstr>Jeme s príborom</vt:lpstr>
      <vt:lpstr>Milé deti, čo poviete na tento obrázok?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Starostlivosť o zdravie</dc:title>
  <dc:creator>Mária</dc:creator>
  <cp:lastModifiedBy>Barbora</cp:lastModifiedBy>
  <cp:revision>51</cp:revision>
  <dcterms:created xsi:type="dcterms:W3CDTF">2010-04-02T15:02:44Z</dcterms:created>
  <dcterms:modified xsi:type="dcterms:W3CDTF">2012-02-06T19:51:29Z</dcterms:modified>
</cp:coreProperties>
</file>