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B362-1001-4734-BA91-E1763B232976}" type="datetimeFigureOut">
              <a:rPr lang="cs-CZ" smtClean="0"/>
              <a:pPr/>
              <a:t>8.8.2010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274ED-B945-4C67-85B4-5A2C950455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051720" y="260648"/>
            <a:ext cx="5032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PRÍRODA na jar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Obrázok 5" descr="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72275" y="4476750"/>
            <a:ext cx="2371725" cy="2381250"/>
          </a:xfrm>
          <a:prstGeom prst="rect">
            <a:avLst/>
          </a:prstGeom>
        </p:spPr>
      </p:pic>
      <p:pic>
        <p:nvPicPr>
          <p:cNvPr id="7" name="Obrázok 6" descr="6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722238" y="438001"/>
            <a:ext cx="1009650" cy="942975"/>
          </a:xfrm>
          <a:prstGeom prst="rect">
            <a:avLst/>
          </a:prstGeom>
        </p:spPr>
      </p:pic>
      <p:pic>
        <p:nvPicPr>
          <p:cNvPr id="8" name="Obrázok 7" descr="7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0"/>
            <a:ext cx="1413495" cy="1231760"/>
          </a:xfrm>
          <a:prstGeom prst="rect">
            <a:avLst/>
          </a:prstGeom>
        </p:spPr>
      </p:pic>
      <p:pic>
        <p:nvPicPr>
          <p:cNvPr id="9" name="Obrázok 8" descr="32.gif"/>
          <p:cNvPicPr>
            <a:picLocks noChangeAspect="1"/>
          </p:cNvPicPr>
          <p:nvPr/>
        </p:nvPicPr>
        <p:blipFill>
          <a:blip r:embed="rId6" cstate="print">
            <a:lum contrast="10000"/>
          </a:blip>
          <a:stretch>
            <a:fillRect/>
          </a:stretch>
        </p:blipFill>
        <p:spPr>
          <a:xfrm>
            <a:off x="1907704" y="5445224"/>
            <a:ext cx="3715488" cy="946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835696" y="260648"/>
            <a:ext cx="487396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Jar prichádza po zime.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Dni sú dlhšie, noci kratšie.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Slnko viac hreje.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Pomaly odkladáme teplé zimné oblečenie.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Sneh a ľad sa začína topiť.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Príroda sa prebúdza zo zimného spánku.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Rastie tráva, pučia stromy, kvitnú prvé jarné kvety.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Sťahovavé vtáky sa vracajú z teplých krajín.</a:t>
            </a:r>
            <a:endParaRPr lang="cs-CZ" dirty="0"/>
          </a:p>
        </p:txBody>
      </p:sp>
      <p:pic>
        <p:nvPicPr>
          <p:cNvPr id="5" name="Obrázok 4" descr="MP9004388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725144"/>
            <a:ext cx="623178" cy="936104"/>
          </a:xfrm>
          <a:prstGeom prst="rect">
            <a:avLst/>
          </a:prstGeom>
        </p:spPr>
      </p:pic>
      <p:pic>
        <p:nvPicPr>
          <p:cNvPr id="7" name="Obrázok 6" descr="snezenka_ani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5013176"/>
            <a:ext cx="664468" cy="664468"/>
          </a:xfrm>
          <a:prstGeom prst="rect">
            <a:avLst/>
          </a:prstGeom>
        </p:spPr>
      </p:pic>
      <p:pic>
        <p:nvPicPr>
          <p:cNvPr id="8" name="Obrázok 7" descr="MM90023647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1844824"/>
            <a:ext cx="657225" cy="676275"/>
          </a:xfrm>
          <a:prstGeom prst="rect">
            <a:avLst/>
          </a:prstGeom>
        </p:spPr>
      </p:pic>
      <p:pic>
        <p:nvPicPr>
          <p:cNvPr id="9" name="Obrázok 8" descr="foto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3284984"/>
            <a:ext cx="1311176" cy="885794"/>
          </a:xfrm>
          <a:prstGeom prst="rect">
            <a:avLst/>
          </a:prstGeom>
        </p:spPr>
      </p:pic>
      <p:pic>
        <p:nvPicPr>
          <p:cNvPr id="10" name="Obrázok 9" descr="MC900192301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5661248"/>
            <a:ext cx="810501" cy="9565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32656"/>
            <a:ext cx="2016224" cy="137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ok 11" descr="25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99592" y="1844824"/>
            <a:ext cx="908298" cy="1816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619672" y="332656"/>
            <a:ext cx="6027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Kalendár prírody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FA849C17"/>
          <p:cNvPicPr>
            <a:picLocks noChangeAspect="1" noChangeArrowheads="1"/>
          </p:cNvPicPr>
          <p:nvPr/>
        </p:nvPicPr>
        <p:blipFill>
          <a:blip r:embed="rId2" cstate="print">
            <a:lum bright="-37000" contrast="-10000"/>
          </a:blip>
          <a:srcRect l="7246" t="71860" r="63768" b="1450"/>
          <a:stretch>
            <a:fillRect/>
          </a:stretch>
        </p:blipFill>
        <p:spPr bwMode="auto">
          <a:xfrm>
            <a:off x="395536" y="404664"/>
            <a:ext cx="1152128" cy="138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A849C17"/>
          <p:cNvPicPr>
            <a:picLocks noChangeAspect="1" noChangeArrowheads="1"/>
          </p:cNvPicPr>
          <p:nvPr/>
        </p:nvPicPr>
        <p:blipFill>
          <a:blip r:embed="rId2" cstate="print">
            <a:lum bright="-25000" contrast="-10000"/>
          </a:blip>
          <a:srcRect l="7246" t="30715" r="63768" b="42596"/>
          <a:stretch>
            <a:fillRect/>
          </a:stretch>
        </p:blipFill>
        <p:spPr bwMode="auto">
          <a:xfrm>
            <a:off x="4427984" y="1916832"/>
            <a:ext cx="3744416" cy="449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1691680" y="1268760"/>
            <a:ext cx="5927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Podľa kalendára prírody porovnajte ročné obdobia jar a zimu.</a:t>
            </a:r>
            <a:endParaRPr lang="cs-CZ" dirty="0"/>
          </a:p>
        </p:txBody>
      </p:sp>
      <p:pic>
        <p:nvPicPr>
          <p:cNvPr id="9" name="Picture 2" descr="FA849C17"/>
          <p:cNvPicPr>
            <a:picLocks noChangeAspect="1" noChangeArrowheads="1"/>
          </p:cNvPicPr>
          <p:nvPr/>
        </p:nvPicPr>
        <p:blipFill>
          <a:blip r:embed="rId2" cstate="print">
            <a:lum bright="-35000"/>
          </a:blip>
          <a:srcRect l="70631" t="61838" b="11385"/>
          <a:stretch>
            <a:fillRect/>
          </a:stretch>
        </p:blipFill>
        <p:spPr bwMode="auto">
          <a:xfrm>
            <a:off x="7740352" y="260648"/>
            <a:ext cx="109082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FA849C17"/>
          <p:cNvPicPr>
            <a:picLocks noChangeAspect="1" noChangeArrowheads="1"/>
          </p:cNvPicPr>
          <p:nvPr/>
        </p:nvPicPr>
        <p:blipFill>
          <a:blip r:embed="rId2" cstate="print">
            <a:lum bright="-37000"/>
          </a:blip>
          <a:srcRect l="71733" t="22314" r="-814" b="50909"/>
          <a:stretch>
            <a:fillRect/>
          </a:stretch>
        </p:blipFill>
        <p:spPr bwMode="auto">
          <a:xfrm>
            <a:off x="611559" y="1916833"/>
            <a:ext cx="3720413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67544" y="1700808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sk-SK" dirty="0" smtClean="0"/>
              <a:t>Jar prichádza po </a:t>
            </a:r>
            <a:r>
              <a:rPr lang="sk-SK" dirty="0" smtClean="0"/>
              <a:t>....................... . Dni </a:t>
            </a:r>
            <a:r>
              <a:rPr lang="sk-SK" dirty="0" smtClean="0"/>
              <a:t>sú dlhšie, </a:t>
            </a:r>
            <a:r>
              <a:rPr lang="sk-SK" dirty="0" smtClean="0"/>
              <a:t>noci ....................... . Slnko </a:t>
            </a:r>
            <a:r>
              <a:rPr lang="sk-SK" dirty="0" smtClean="0"/>
              <a:t>viac </a:t>
            </a:r>
            <a:r>
              <a:rPr lang="sk-SK" dirty="0" smtClean="0"/>
              <a:t>..................... . Pomaly </a:t>
            </a:r>
            <a:r>
              <a:rPr lang="sk-SK" dirty="0" smtClean="0"/>
              <a:t>odkladáme teplé </a:t>
            </a:r>
            <a:r>
              <a:rPr lang="sk-SK" dirty="0" smtClean="0"/>
              <a:t>.........................oblečenie. Sneh </a:t>
            </a:r>
            <a:r>
              <a:rPr lang="sk-SK" dirty="0" smtClean="0"/>
              <a:t>a ľad sa začína </a:t>
            </a:r>
            <a:r>
              <a:rPr lang="sk-SK" dirty="0" smtClean="0"/>
              <a:t>............................. . Príroda </a:t>
            </a:r>
            <a:r>
              <a:rPr lang="sk-SK" dirty="0" smtClean="0"/>
              <a:t>sa prebúdza </a:t>
            </a:r>
            <a:r>
              <a:rPr lang="sk-SK" dirty="0" smtClean="0"/>
              <a:t>zo  ....................................... spánku. Rastie ........................., </a:t>
            </a:r>
            <a:r>
              <a:rPr lang="sk-SK" dirty="0" smtClean="0"/>
              <a:t>pučia stromy, kvitnú prvé </a:t>
            </a:r>
            <a:r>
              <a:rPr lang="sk-SK" dirty="0" smtClean="0"/>
              <a:t>..................... kvety. Sťahovavé </a:t>
            </a:r>
            <a:r>
              <a:rPr lang="sk-SK" dirty="0" smtClean="0"/>
              <a:t>vtáky sa vracajú z </a:t>
            </a:r>
            <a:r>
              <a:rPr lang="sk-SK" dirty="0" smtClean="0"/>
              <a:t>.............................. </a:t>
            </a:r>
            <a:r>
              <a:rPr lang="sk-SK" dirty="0" smtClean="0"/>
              <a:t>krajín.</a:t>
            </a:r>
            <a:endParaRPr lang="cs-CZ" dirty="0"/>
          </a:p>
        </p:txBody>
      </p:sp>
      <p:sp>
        <p:nvSpPr>
          <p:cNvPr id="6" name="BlokTextu 5"/>
          <p:cNvSpPr txBox="1"/>
          <p:nvPr/>
        </p:nvSpPr>
        <p:spPr>
          <a:xfrm>
            <a:off x="1763688" y="62068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accent3">
                    <a:lumMod val="50000"/>
                  </a:schemeClr>
                </a:solidFill>
              </a:rPr>
              <a:t>Správne dopíšte do viet chýbajúce slová.</a:t>
            </a:r>
          </a:p>
          <a:p>
            <a:pPr algn="ctr"/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Text si vytlačte!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411760" y="5229200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zime</a:t>
            </a:r>
            <a:endParaRPr lang="cs-CZ" dirty="0"/>
          </a:p>
        </p:txBody>
      </p:sp>
      <p:sp>
        <p:nvSpPr>
          <p:cNvPr id="8" name="Obdĺžnik 7"/>
          <p:cNvSpPr/>
          <p:nvPr/>
        </p:nvSpPr>
        <p:spPr>
          <a:xfrm>
            <a:off x="5952457" y="4701660"/>
            <a:ext cx="807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kratšie</a:t>
            </a:r>
            <a:endParaRPr lang="cs-CZ" dirty="0"/>
          </a:p>
        </p:txBody>
      </p:sp>
      <p:sp>
        <p:nvSpPr>
          <p:cNvPr id="9" name="Obdĺžnik 8"/>
          <p:cNvSpPr/>
          <p:nvPr/>
        </p:nvSpPr>
        <p:spPr>
          <a:xfrm>
            <a:off x="8326917" y="4674672"/>
            <a:ext cx="668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hreje</a:t>
            </a:r>
            <a:endParaRPr lang="cs-CZ" dirty="0"/>
          </a:p>
        </p:txBody>
      </p:sp>
      <p:sp>
        <p:nvSpPr>
          <p:cNvPr id="11" name="Obdĺžnik 10"/>
          <p:cNvSpPr/>
          <p:nvPr/>
        </p:nvSpPr>
        <p:spPr>
          <a:xfrm>
            <a:off x="4572000" y="522920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zimné</a:t>
            </a:r>
            <a:endParaRPr lang="cs-CZ" dirty="0"/>
          </a:p>
        </p:txBody>
      </p:sp>
      <p:sp>
        <p:nvSpPr>
          <p:cNvPr id="12" name="Obdĺžnik 11"/>
          <p:cNvSpPr/>
          <p:nvPr/>
        </p:nvSpPr>
        <p:spPr>
          <a:xfrm>
            <a:off x="3419872" y="5661248"/>
            <a:ext cx="688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 topiť</a:t>
            </a:r>
            <a:endParaRPr lang="cs-CZ" dirty="0"/>
          </a:p>
        </p:txBody>
      </p:sp>
      <p:sp>
        <p:nvSpPr>
          <p:cNvPr id="13" name="Obdĺžnik 12"/>
          <p:cNvSpPr/>
          <p:nvPr/>
        </p:nvSpPr>
        <p:spPr>
          <a:xfrm>
            <a:off x="6815536" y="5507422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 zimného </a:t>
            </a:r>
            <a:endParaRPr lang="cs-CZ" dirty="0"/>
          </a:p>
        </p:txBody>
      </p:sp>
      <p:sp>
        <p:nvSpPr>
          <p:cNvPr id="14" name="Obdĺžnik 13"/>
          <p:cNvSpPr/>
          <p:nvPr/>
        </p:nvSpPr>
        <p:spPr>
          <a:xfrm>
            <a:off x="971600" y="5733256"/>
            <a:ext cx="65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tráva</a:t>
            </a:r>
            <a:endParaRPr lang="cs-CZ" dirty="0"/>
          </a:p>
        </p:txBody>
      </p:sp>
      <p:sp>
        <p:nvSpPr>
          <p:cNvPr id="15" name="Obdĺžnik 14"/>
          <p:cNvSpPr/>
          <p:nvPr/>
        </p:nvSpPr>
        <p:spPr>
          <a:xfrm>
            <a:off x="5652120" y="5877272"/>
            <a:ext cx="72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jarné </a:t>
            </a:r>
            <a:endParaRPr lang="cs-CZ" dirty="0"/>
          </a:p>
        </p:txBody>
      </p:sp>
      <p:sp>
        <p:nvSpPr>
          <p:cNvPr id="16" name="Obdĺžnik 15"/>
          <p:cNvSpPr/>
          <p:nvPr/>
        </p:nvSpPr>
        <p:spPr>
          <a:xfrm>
            <a:off x="1259632" y="5013176"/>
            <a:ext cx="870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prstClr val="black"/>
                </a:solidFill>
              </a:rPr>
              <a:t>teplých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146</Words>
  <Application>Microsoft Office PowerPoint</Application>
  <PresentationFormat>Prezentácia na obrazovke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Your User Name</dc:creator>
  <cp:lastModifiedBy>Your User Name</cp:lastModifiedBy>
  <cp:revision>20</cp:revision>
  <dcterms:created xsi:type="dcterms:W3CDTF">2010-08-08T11:27:46Z</dcterms:created>
  <dcterms:modified xsi:type="dcterms:W3CDTF">2010-08-08T19:39:09Z</dcterms:modified>
</cp:coreProperties>
</file>