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73" r:id="rId5"/>
    <p:sldId id="275" r:id="rId6"/>
    <p:sldId id="262" r:id="rId7"/>
    <p:sldId id="286" r:id="rId8"/>
    <p:sldId id="27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CC00"/>
    <a:srgbClr val="CC00CC"/>
    <a:srgbClr val="3366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D2E370-6180-4BE5-B4F9-7D03AD78A902}" type="datetimeFigureOut">
              <a:rPr lang="sk-SK" smtClean="0"/>
              <a:pPr/>
              <a:t>09.04.2020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03ECBB-4E2E-4FF4-B5CD-6A980E12988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1656184"/>
          </a:xfrm>
        </p:spPr>
        <p:txBody>
          <a:bodyPr/>
          <a:lstStyle/>
          <a:p>
            <a:r>
              <a:rPr lang="sk-SK" sz="6600" dirty="0" smtClean="0">
                <a:solidFill>
                  <a:srgbClr val="FF0000"/>
                </a:solidFill>
              </a:rPr>
              <a:t>Príprava priesad</a:t>
            </a:r>
          </a:p>
          <a:p>
            <a:endParaRPr lang="sk-SK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81000" y="2276873"/>
            <a:ext cx="8458200" cy="2520279"/>
          </a:xfrm>
        </p:spPr>
        <p:txBody>
          <a:bodyPr>
            <a:normAutofit/>
          </a:bodyPr>
          <a:lstStyle/>
          <a:p>
            <a:r>
              <a:rPr lang="sk-SK" sz="6600" dirty="0" smtClean="0">
                <a:solidFill>
                  <a:srgbClr val="00B050"/>
                </a:solidFill>
              </a:rPr>
              <a:t>Paradajky, papriky</a:t>
            </a:r>
            <a:br>
              <a:rPr lang="sk-SK" sz="6600" dirty="0" smtClean="0">
                <a:solidFill>
                  <a:srgbClr val="00B050"/>
                </a:solidFill>
              </a:rPr>
            </a:br>
            <a:endParaRPr lang="sk-SK" sz="66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user\AppData\Local\Microsoft\Windows\INetCache\IE\F6CP8AFC\12154066133_4bb3ebe3a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590" y="3645024"/>
            <a:ext cx="313484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INetCache\IE\TTJRH4UP\paradajky-480x36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266429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5400" i="1" dirty="0" err="1" smtClean="0">
                <a:solidFill>
                  <a:srgbClr val="FF0000"/>
                </a:solidFill>
              </a:rPr>
              <a:t>PotrEbUjeme</a:t>
            </a:r>
            <a:endParaRPr lang="sk-SK" sz="5400" i="1" dirty="0">
              <a:solidFill>
                <a:srgbClr val="FF000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002060"/>
                </a:solidFill>
              </a:rPr>
              <a:t>1 kus prázdneho obalu na vajíčka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002060"/>
                </a:solidFill>
              </a:rPr>
              <a:t>Zem na sadenie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002060"/>
                </a:solidFill>
              </a:rPr>
              <a:t>1 kus paradajky pokrájanej na kolieska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002060"/>
                </a:solidFill>
              </a:rPr>
              <a:t>1 kus papriky – jadierka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dirty="0" smtClean="0">
                <a:solidFill>
                  <a:srgbClr val="002060"/>
                </a:solidFill>
              </a:rPr>
              <a:t>Vodu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POSTUP</a:t>
            </a:r>
            <a:endParaRPr lang="sk-SK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Do prázdneho obalu nasypeme zem – do polovice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 nakrájaných koliesok paradajok opatrne vyberieme semienka a vložíme ich do zeme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Podobne postupujeme aj so zrniečkami papriky – do jednej priehradky dáme 4 kusy zrniečok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Ak máme všetky časti obalu plné zrniečok, tieto opatrne zasypeme zemou.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Nakoniec všetko jemne polejeme a odložíme na teplé a slnečné miesto – vhodný je parapet na okne.</a:t>
            </a:r>
          </a:p>
          <a:p>
            <a:pPr marL="0" indent="0">
              <a:buNone/>
            </a:pPr>
            <a:endParaRPr lang="sk-SK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sk-SK" sz="5400" dirty="0" smtClean="0">
                <a:solidFill>
                  <a:srgbClr val="FFFF00"/>
                </a:solidFill>
              </a:rPr>
              <a:t>Ako ďalej ?</a:t>
            </a:r>
            <a:endParaRPr lang="sk-SK" sz="54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sk-SK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Po 10 až 14 dňoch vyrastú maličké priesady – planty.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</a:rPr>
              <a:t>Tieto necháme rásť do výšky asi 25 centimetrov.</a:t>
            </a:r>
          </a:p>
          <a:p>
            <a:pPr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9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9999"/>
          </a:solidFill>
        </p:spPr>
        <p:txBody>
          <a:bodyPr>
            <a:normAutofit/>
          </a:bodyPr>
          <a:lstStyle/>
          <a:p>
            <a:pPr algn="ctr"/>
            <a:r>
              <a:rPr lang="sk-SK" sz="4800" dirty="0" smtClean="0">
                <a:solidFill>
                  <a:srgbClr val="C00000"/>
                </a:solidFill>
              </a:rPr>
              <a:t>SADENIE PRIESAD</a:t>
            </a:r>
            <a:endParaRPr lang="sk-SK" sz="4800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Pripravíme si malý záhon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alebo záhradku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Postupne si vyberieme priesady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z obalu a sadíme ich do záhradky vzdialených    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od seba na dĺžku celej dlane </a:t>
            </a:r>
            <a:endParaRPr lang="sk-SK" dirty="0"/>
          </a:p>
        </p:txBody>
      </p:sp>
      <p:pic>
        <p:nvPicPr>
          <p:cNvPr id="1026" name="Picture 2" descr="C:\Users\user\AppData\Local\Microsoft\Windows\INetCache\IE\TTJRH4UP\rytí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56792"/>
            <a:ext cx="187220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INetCache\IE\KS61T7UX\okurk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09120"/>
            <a:ext cx="2736304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0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sk-SK" sz="5400" dirty="0" smtClean="0">
                <a:solidFill>
                  <a:schemeClr val="accent6">
                    <a:lumMod val="50000"/>
                  </a:schemeClr>
                </a:solidFill>
              </a:rPr>
              <a:t>Starostlivosť o priesady</a:t>
            </a:r>
            <a:endParaRPr lang="sk-SK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solidFill>
            <a:srgbClr val="FF9999"/>
          </a:solidFill>
        </p:spPr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Priesady pravidelne polievame</a:t>
            </a:r>
          </a:p>
          <a:p>
            <a:r>
              <a:rPr lang="sk-SK" dirty="0" smtClean="0"/>
              <a:t>Čistíme od buriny</a:t>
            </a:r>
          </a:p>
          <a:p>
            <a:r>
              <a:rPr lang="sk-SK" dirty="0" smtClean="0"/>
              <a:t>Pri veľkosti priesady asi 30 centimetrov, priložíme paličky pre lepšiu stabilitu.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Výsledok našej práce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Ak sa budete správne starať o svoje priesady, budete mať podobnú úrodu ako je na obrázkoch.</a:t>
            </a:r>
            <a:endParaRPr lang="sk-SK" dirty="0"/>
          </a:p>
        </p:txBody>
      </p:sp>
      <p:pic>
        <p:nvPicPr>
          <p:cNvPr id="2050" name="Picture 2" descr="C:\Users\user\AppData\Local\Microsoft\Windows\INetCache\IE\F6CP8AFC\paradajky-strapec-919x12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305" y="2852936"/>
            <a:ext cx="2482687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AppData\Local\Microsoft\Windows\INetCache\IE\KS61T7UX\ico-paprik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331236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5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ZÁVER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2420889"/>
            <a:ext cx="6912768" cy="2736304"/>
          </a:xfrm>
        </p:spPr>
        <p:txBody>
          <a:bodyPr/>
          <a:lstStyle/>
          <a:p>
            <a:pPr marL="0" indent="0">
              <a:buNone/>
            </a:pP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Nezabudnite sa pochváliť výsledkom svojej práce.</a:t>
            </a:r>
          </a:p>
          <a:p>
            <a:pPr marL="0" indent="0">
              <a:buNone/>
            </a:pP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Pošlite fotografiu na mail, </a:t>
            </a:r>
            <a:r>
              <a:rPr lang="sk-SK" b="1" i="1" dirty="0" err="1" smtClean="0">
                <a:solidFill>
                  <a:schemeClr val="accent6">
                    <a:lumMod val="50000"/>
                  </a:schemeClr>
                </a:solidFill>
              </a:rPr>
              <a:t>messenger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 alebo </a:t>
            </a:r>
            <a:r>
              <a:rPr lang="sk-SK" b="1" i="1" dirty="0" err="1" smtClean="0">
                <a:solidFill>
                  <a:schemeClr val="accent6">
                    <a:lumMod val="50000"/>
                  </a:schemeClr>
                </a:solidFill>
              </a:rPr>
              <a:t>WhatsApp</a:t>
            </a:r>
            <a:r>
              <a:rPr lang="sk-SK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183</TotalTime>
  <Words>205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Franklin Gothic Book</vt:lpstr>
      <vt:lpstr>Franklin Gothic Medium</vt:lpstr>
      <vt:lpstr>Wingdings</vt:lpstr>
      <vt:lpstr>Wingdings 2</vt:lpstr>
      <vt:lpstr>Cestovanie</vt:lpstr>
      <vt:lpstr>Paradajky, papriky </vt:lpstr>
      <vt:lpstr>PotrEbUjeme</vt:lpstr>
      <vt:lpstr>POSTUP</vt:lpstr>
      <vt:lpstr>Ako ďalej ?</vt:lpstr>
      <vt:lpstr>SADENIE PRIESAD</vt:lpstr>
      <vt:lpstr>Starostlivosť o priesady</vt:lpstr>
      <vt:lpstr>Výsledok našej práce</vt:lpstr>
      <vt:lpstr>ZÁVER</vt:lpstr>
    </vt:vector>
  </TitlesOfParts>
  <Company>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SVETOVÝ  DEŇ  VODY</dc:title>
  <dc:creator>SB</dc:creator>
  <cp:lastModifiedBy>ucitel</cp:lastModifiedBy>
  <cp:revision>22</cp:revision>
  <dcterms:created xsi:type="dcterms:W3CDTF">2013-03-19T14:35:25Z</dcterms:created>
  <dcterms:modified xsi:type="dcterms:W3CDTF">2020-04-09T13:41:31Z</dcterms:modified>
</cp:coreProperties>
</file>