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7" r:id="rId14"/>
    <p:sldId id="278" r:id="rId15"/>
    <p:sldId id="268" r:id="rId16"/>
    <p:sldId id="269" r:id="rId17"/>
    <p:sldId id="276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514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768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339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624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068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322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104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0834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90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9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786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242AD-58F1-405D-AD0E-87ED39306847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27CB0-CA2C-4665-89C8-CA83A4515D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123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3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pl-PL" sz="60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63500" dir="3600000" sx="102000" sy="102000" algn="tl" rotWithShape="0">
                    <a:srgbClr val="000000">
                      <a:alpha val="70000"/>
                    </a:srgbClr>
                  </a:outerShdw>
                </a:effectLst>
              </a:rPr>
              <a:t>Nasza Szkoła ma 190 lat!</a:t>
            </a:r>
            <a:br>
              <a:rPr lang="pl-PL" sz="60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63500" dir="3600000" sx="102000" sy="102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l-PL" sz="60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63500" dir="3600000" sx="102000" sy="102000" algn="tl" rotWithShape="0">
                    <a:srgbClr val="000000">
                      <a:alpha val="70000"/>
                    </a:srgbClr>
                  </a:outerShdw>
                </a:effectLst>
              </a:rPr>
              <a:t>1831 – 2021</a:t>
            </a:r>
          </a:p>
        </p:txBody>
      </p:sp>
    </p:spTree>
    <p:extLst>
      <p:ext uri="{BB962C8B-B14F-4D97-AF65-F5344CB8AC3E}">
        <p14:creationId xmlns:p14="http://schemas.microsoft.com/office/powerpoint/2010/main" val="32042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55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16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0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1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0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7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0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2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4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22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13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3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pl-PL" sz="60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63500" dir="3600000" sx="102000" sy="102000" algn="tl" rotWithShape="0">
                    <a:srgbClr val="000000">
                      <a:alpha val="70000"/>
                    </a:srgbClr>
                  </a:outerShdw>
                </a:effectLst>
              </a:rPr>
              <a:t>Nasza Szkoła ma 190 lat!</a:t>
            </a:r>
            <a:br>
              <a:rPr lang="pl-PL" sz="60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63500" dir="3600000" sx="102000" sy="102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l-PL" sz="60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63500" dir="3600000" sx="102000" sy="102000" algn="tl" rotWithShape="0">
                    <a:srgbClr val="000000">
                      <a:alpha val="70000"/>
                    </a:srgbClr>
                  </a:outerShdw>
                </a:effectLst>
              </a:rPr>
              <a:t>1831 – 2021</a:t>
            </a:r>
          </a:p>
        </p:txBody>
      </p:sp>
    </p:spTree>
    <p:extLst>
      <p:ext uri="{BB962C8B-B14F-4D97-AF65-F5344CB8AC3E}">
        <p14:creationId xmlns:p14="http://schemas.microsoft.com/office/powerpoint/2010/main" val="3263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2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0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7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6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30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</Words>
  <Application>Microsoft Office PowerPoint</Application>
  <PresentationFormat>Pokaz na ekranie (4:3)</PresentationFormat>
  <Paragraphs>2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Nasza Szkoła ma 190 lat! 1831 – 2021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Nasza Szkoła ma 190 lat! 1831 – 2021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Nasza Szkoła ma 190 lat! 1831 – 2021</dc:title>
  <dc:creator>Adrian Stefańczyk</dc:creator>
  <cp:lastModifiedBy>Adrian Stefańczyk</cp:lastModifiedBy>
  <cp:revision>10</cp:revision>
  <dcterms:created xsi:type="dcterms:W3CDTF">2021-10-16T12:57:27Z</dcterms:created>
  <dcterms:modified xsi:type="dcterms:W3CDTF">2021-10-21T00:27:39Z</dcterms:modified>
</cp:coreProperties>
</file>