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>
      <p:cViewPr varScale="1">
        <p:scale>
          <a:sx n="71" d="100"/>
          <a:sy n="7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D9FF-F99C-41B4-8B4B-5848C4B43756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E5D7-7037-455C-84DC-679246315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infovekacik.infovek.sk/2004-september/vyskusajme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7224" y="428604"/>
            <a:ext cx="752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Jarné práce v záhrade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PC01\Plocha\36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1556792"/>
            <a:ext cx="2016224" cy="2472275"/>
          </a:xfrm>
          <a:prstGeom prst="rect">
            <a:avLst/>
          </a:prstGeom>
          <a:noFill/>
        </p:spPr>
      </p:pic>
      <p:pic>
        <p:nvPicPr>
          <p:cNvPr id="1029" name="Picture 5" descr="C:\Documents and Settings\PC01\Plocha\3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4221088"/>
            <a:ext cx="2337206" cy="1682080"/>
          </a:xfrm>
          <a:prstGeom prst="rect">
            <a:avLst/>
          </a:prstGeom>
          <a:noFill/>
        </p:spPr>
      </p:pic>
      <p:pic>
        <p:nvPicPr>
          <p:cNvPr id="6" name="Picture 3" descr="C:\Documents and Settings\PC01\Plocha\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628800"/>
            <a:ext cx="2520280" cy="1988478"/>
          </a:xfrm>
          <a:prstGeom prst="rect">
            <a:avLst/>
          </a:prstGeom>
          <a:noFill/>
        </p:spPr>
      </p:pic>
      <p:pic>
        <p:nvPicPr>
          <p:cNvPr id="2050" name="Picture 2" descr="C:\Documents and Settings\PC01\Plocha\3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4437112"/>
            <a:ext cx="1728192" cy="1728192"/>
          </a:xfrm>
          <a:prstGeom prst="rect">
            <a:avLst/>
          </a:prstGeom>
          <a:noFill/>
        </p:spPr>
      </p:pic>
      <p:pic>
        <p:nvPicPr>
          <p:cNvPr id="2051" name="Picture 3" descr="C:\Documents and Settings\PC01\Plocha\64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920" y="3429000"/>
            <a:ext cx="14668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3501008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000" dirty="0" smtClean="0">
                <a:latin typeface="Arial" pitchFamily="34" charset="0"/>
                <a:ea typeface="Times New Roman" pitchFamily="18" charset="0"/>
              </a:rPr>
              <a:t>V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yskúšaj sa a roztrieď ovocie a zeleninu do správnych debničiek.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000" dirty="0" smtClean="0">
                <a:latin typeface="Arial" pitchFamily="34" charset="0"/>
              </a:rPr>
              <a:t>Kliknite na nižšie uvedenú stránku.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187624" y="508518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dirty="0" smtClean="0">
                <a:latin typeface="Arial" pitchFamily="34" charset="0"/>
                <a:ea typeface="Times New Roman" pitchFamily="18" charset="0"/>
                <a:hlinkClick r:id="rId2"/>
              </a:rPr>
              <a:t>http://infovekacik.infovek.sk/2004-september/vyskusajme.php</a:t>
            </a:r>
            <a:endParaRPr lang="cs-CZ" sz="1100" dirty="0" smtClean="0">
              <a:latin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707904" y="1412776"/>
            <a:ext cx="2626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Úloha !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Documents and Settings\PC01\Plocha\1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88640"/>
            <a:ext cx="1728192" cy="2893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28596" y="1571612"/>
            <a:ext cx="5875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znamená zbavenie buriny rastlín, ktoré pestujeme v záhrade</a:t>
            </a:r>
          </a:p>
          <a:p>
            <a:pPr>
              <a:buFontTx/>
              <a:buChar char="-"/>
            </a:pPr>
            <a:r>
              <a:rPr lang="sk-SK" dirty="0" smtClean="0"/>
              <a:t>potrebujeme k tomu:  motyku, vedro na burinu</a:t>
            </a:r>
            <a:endParaRPr lang="cs-CZ" dirty="0"/>
          </a:p>
        </p:txBody>
      </p:sp>
      <p:pic>
        <p:nvPicPr>
          <p:cNvPr id="7" name="Picture 2" descr="C:\Documents and Settings\PC01\Plocha\motyka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500306"/>
            <a:ext cx="1785950" cy="1071570"/>
          </a:xfrm>
          <a:prstGeom prst="rect">
            <a:avLst/>
          </a:prstGeom>
          <a:noFill/>
        </p:spPr>
      </p:pic>
      <p:pic>
        <p:nvPicPr>
          <p:cNvPr id="8" name="Picture 3" descr="C:\Documents and Settings\PC01\Plocha\vedro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1785926"/>
            <a:ext cx="1409669" cy="1500198"/>
          </a:xfrm>
          <a:prstGeom prst="rect">
            <a:avLst/>
          </a:prstGeom>
          <a:noFill/>
        </p:spPr>
      </p:pic>
      <p:pic>
        <p:nvPicPr>
          <p:cNvPr id="9" name="Picture 3" descr="C:\Documents and Settings\PC01\Plocha\pro524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3714752"/>
            <a:ext cx="485775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7224" y="357166"/>
            <a:ext cx="77524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Daj do krúžku záhradné </a:t>
            </a:r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Náradie, ktoré je potrebné</a:t>
            </a:r>
          </a:p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 </a:t>
            </a:r>
            <a:r>
              <a:rPr lang="sk-SK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pleniu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Documents and Settings\PC01\Plocha\motyka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071678"/>
            <a:ext cx="1785950" cy="1071570"/>
          </a:xfrm>
          <a:prstGeom prst="rect">
            <a:avLst/>
          </a:prstGeom>
          <a:noFill/>
        </p:spPr>
      </p:pic>
      <p:pic>
        <p:nvPicPr>
          <p:cNvPr id="5123" name="Picture 3" descr="C:\Documents and Settings\PC01\Plocha\vedro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4214818"/>
            <a:ext cx="1678177" cy="1785950"/>
          </a:xfrm>
          <a:prstGeom prst="rect">
            <a:avLst/>
          </a:prstGeom>
          <a:noFill/>
        </p:spPr>
      </p:pic>
      <p:pic>
        <p:nvPicPr>
          <p:cNvPr id="5124" name="Picture 4" descr="C:\Documents and Settings\PC01\Plocha\hrable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3071810"/>
            <a:ext cx="1722578" cy="1643074"/>
          </a:xfrm>
          <a:prstGeom prst="rect">
            <a:avLst/>
          </a:prstGeom>
          <a:noFill/>
        </p:spPr>
      </p:pic>
      <p:pic>
        <p:nvPicPr>
          <p:cNvPr id="5125" name="Picture 5" descr="C:\Documents and Settings\PC01\Plocha\ryl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290" y="4214818"/>
            <a:ext cx="1714512" cy="1714512"/>
          </a:xfrm>
          <a:prstGeom prst="rect">
            <a:avLst/>
          </a:prstGeom>
          <a:noFill/>
        </p:spPr>
      </p:pic>
      <p:pic>
        <p:nvPicPr>
          <p:cNvPr id="5126" name="Picture 6" descr="C:\Documents and Settings\PC01\Plocha\lopata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2071678"/>
            <a:ext cx="2321735" cy="1143008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2928926" y="1357298"/>
            <a:ext cx="24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Použite guľôčkové pero!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14612" y="285728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polievanie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Documents and Settings\PC01\Plocha\profimedia-00387066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924944"/>
            <a:ext cx="4286280" cy="284635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547664" y="1700808"/>
            <a:ext cx="4782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je v záhrade veľmi dôležité</a:t>
            </a:r>
          </a:p>
          <a:p>
            <a:pPr>
              <a:buFontTx/>
              <a:buChar char="-"/>
            </a:pPr>
            <a:r>
              <a:rPr lang="sk-SK" dirty="0" smtClean="0"/>
              <a:t> vďaka vode  si zabezpečujeme v záhrade úrodu</a:t>
            </a:r>
          </a:p>
          <a:p>
            <a:pPr>
              <a:buFontTx/>
              <a:buChar char="-"/>
            </a:pPr>
            <a:r>
              <a:rPr lang="sk-SK" dirty="0" smtClean="0"/>
              <a:t> polievame vtedy, ak dlho neprší – pôda je suchá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0"/>
            <a:ext cx="1403648" cy="16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786050" y="6072206"/>
            <a:ext cx="357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Viete čo potrebujeme k polievaniu?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PC01\Plocha\voda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3976" y="4725144"/>
            <a:ext cx="2034508" cy="1572776"/>
          </a:xfrm>
          <a:prstGeom prst="rect">
            <a:avLst/>
          </a:prstGeom>
          <a:noFill/>
        </p:spPr>
      </p:pic>
      <p:pic>
        <p:nvPicPr>
          <p:cNvPr id="7174" name="Picture 6" descr="C:\Documents and Settings\PC01\Dokumenty\Obrázky\Galéria médií od spoločnosti Microsoft\j028347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9520" y="285728"/>
            <a:ext cx="1398399" cy="2071702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9313" y="4869160"/>
            <a:ext cx="1430217" cy="15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71802" y="428604"/>
            <a:ext cx="2997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kyprenie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43608" y="1700808"/>
            <a:ext cx="758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znamená prevzdušňovanie pôdy,</a:t>
            </a:r>
          </a:p>
          <a:p>
            <a:pPr>
              <a:buFontTx/>
              <a:buChar char="-"/>
            </a:pPr>
            <a:r>
              <a:rPr lang="sk-SK" dirty="0" smtClean="0"/>
              <a:t>pôda po zime je uľahnutá a preto potrebuje, aby sa do nej dostal vzduch, voda</a:t>
            </a:r>
          </a:p>
          <a:p>
            <a:r>
              <a:rPr lang="sk-SK" dirty="0" smtClean="0"/>
              <a:t>ľahšie prenikli aj živiny</a:t>
            </a:r>
          </a:p>
          <a:p>
            <a:r>
              <a:rPr lang="sk-SK" dirty="0" smtClean="0"/>
              <a:t>- Potrebujeme k tomu: motyku  </a:t>
            </a:r>
            <a:r>
              <a:rPr lang="sk-SK" dirty="0" smtClean="0"/>
              <a:t>alebo </a:t>
            </a:r>
            <a:r>
              <a:rPr lang="sk-SK" dirty="0" smtClean="0"/>
              <a:t>rýľ</a:t>
            </a:r>
            <a:endParaRPr lang="cs-CZ" dirty="0"/>
          </a:p>
        </p:txBody>
      </p:sp>
      <p:pic>
        <p:nvPicPr>
          <p:cNvPr id="9" name="Picture 2" descr="C:\Documents and Settings\PC01\Plocha\363804_import-zahrada-rylovanie-ryl-motyka-plenie-burina-pole-rola-zahrada-rylovanie-ryl-rola-cro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56992"/>
            <a:ext cx="4618528" cy="2894278"/>
          </a:xfrm>
          <a:prstGeom prst="rect">
            <a:avLst/>
          </a:prstGeom>
          <a:noFill/>
        </p:spPr>
      </p:pic>
      <p:pic>
        <p:nvPicPr>
          <p:cNvPr id="6148" name="Picture 4" descr="C:\Documents and Settings\PC01\Plocha\image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996952"/>
            <a:ext cx="1194225" cy="2016224"/>
          </a:xfrm>
          <a:prstGeom prst="rect">
            <a:avLst/>
          </a:prstGeom>
          <a:noFill/>
        </p:spPr>
      </p:pic>
      <p:pic>
        <p:nvPicPr>
          <p:cNvPr id="6149" name="Picture 5" descr="C:\Documents and Settings\PC01\Plocha\ryl+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68344" y="3284984"/>
            <a:ext cx="72008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843808" y="404664"/>
            <a:ext cx="3212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hrabanie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 rot="4099138">
            <a:off x="1274983" y="2006427"/>
            <a:ext cx="3312368" cy="41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483768" y="1556792"/>
            <a:ext cx="371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- hrable slúžia na hrabanie lístia, trávy</a:t>
            </a:r>
            <a:endParaRPr lang="cs-CZ" dirty="0"/>
          </a:p>
        </p:txBody>
      </p:sp>
      <p:pic>
        <p:nvPicPr>
          <p:cNvPr id="1027" name="Picture 3" descr="C:\Documents and Settings\PC01\Plocha\19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2924944"/>
            <a:ext cx="186301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Spoj správne názov s obrázkom!</a:t>
            </a:r>
            <a:br>
              <a:rPr lang="sk-SK" sz="2400" dirty="0" smtClean="0"/>
            </a:br>
            <a:r>
              <a:rPr lang="sk-SK" sz="2400" dirty="0" smtClean="0"/>
              <a:t>Použite guľôčkové pero!</a:t>
            </a:r>
            <a:endParaRPr lang="cs-CZ" sz="2400" dirty="0"/>
          </a:p>
        </p:txBody>
      </p:sp>
      <p:pic>
        <p:nvPicPr>
          <p:cNvPr id="5" name="Picture 2" descr="C:\Documents and Settings\PC01\Plocha\motyka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268760"/>
            <a:ext cx="1440160" cy="864096"/>
          </a:xfrm>
          <a:prstGeom prst="rect">
            <a:avLst/>
          </a:prstGeom>
          <a:noFill/>
        </p:spPr>
      </p:pic>
      <p:pic>
        <p:nvPicPr>
          <p:cNvPr id="7" name="Picture 3" descr="C:\Documents and Settings\PC01\Plocha\vedro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5301208"/>
            <a:ext cx="1217928" cy="1296144"/>
          </a:xfrm>
          <a:prstGeom prst="rect">
            <a:avLst/>
          </a:prstGeom>
          <a:noFill/>
        </p:spPr>
      </p:pic>
      <p:pic>
        <p:nvPicPr>
          <p:cNvPr id="8" name="Picture 5" descr="C:\Documents and Settings\PC01\Plocha\ry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276872"/>
            <a:ext cx="1368152" cy="1368152"/>
          </a:xfrm>
          <a:prstGeom prst="rect">
            <a:avLst/>
          </a:prstGeom>
          <a:noFill/>
        </p:spPr>
      </p:pic>
      <p:pic>
        <p:nvPicPr>
          <p:cNvPr id="10" name="Picture 4" descr="C:\Documents and Settings\PC01\Plocha\hrable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3861048"/>
            <a:ext cx="1238250" cy="1181100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5292080" y="5445224"/>
            <a:ext cx="2880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motyka</a:t>
            </a:r>
            <a:endParaRPr lang="sk-SK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724128" y="1340768"/>
            <a:ext cx="1407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vedro</a:t>
            </a:r>
            <a:endParaRPr lang="sk-SK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084168" y="4365104"/>
            <a:ext cx="770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rýľ</a:t>
            </a:r>
            <a:endParaRPr lang="sk-SK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724128" y="2924944"/>
            <a:ext cx="1545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hrable</a:t>
            </a:r>
            <a:endParaRPr lang="sk-SK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2492896"/>
            <a:ext cx="5688632" cy="411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251520" y="332656"/>
            <a:ext cx="8604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Požiar pri vypaľovaní trávy</a:t>
            </a:r>
            <a:endParaRPr lang="sk-SK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39552" y="155679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 err="1" smtClean="0">
                <a:solidFill>
                  <a:prstClr val="black"/>
                </a:solidFill>
              </a:rPr>
              <a:t>príchodom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jari</a:t>
            </a:r>
            <a:r>
              <a:rPr lang="cs-CZ" dirty="0" smtClean="0">
                <a:solidFill>
                  <a:prstClr val="black"/>
                </a:solidFill>
              </a:rPr>
              <a:t> a </a:t>
            </a:r>
            <a:r>
              <a:rPr lang="cs-CZ" dirty="0" err="1" smtClean="0">
                <a:solidFill>
                  <a:prstClr val="black"/>
                </a:solidFill>
              </a:rPr>
              <a:t>slnečného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počasia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sa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čoraz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častejšie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stretávame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svypaľovaním</a:t>
            </a:r>
            <a:r>
              <a:rPr lang="cs-CZ" dirty="0" smtClean="0">
                <a:solidFill>
                  <a:prstClr val="black"/>
                </a:solidFill>
              </a:rPr>
              <a:t> trávy a to aj </a:t>
            </a:r>
            <a:r>
              <a:rPr lang="cs-CZ" dirty="0" err="1" smtClean="0">
                <a:solidFill>
                  <a:prstClr val="black"/>
                </a:solidFill>
              </a:rPr>
              <a:t>napriek</a:t>
            </a:r>
            <a:r>
              <a:rPr lang="cs-CZ" dirty="0" smtClean="0">
                <a:solidFill>
                  <a:prstClr val="black"/>
                </a:solidFill>
              </a:rPr>
              <a:t> tomu, že to zakazuje zákon.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755576" y="5486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V mnohých </a:t>
            </a:r>
            <a:r>
              <a:rPr lang="cs-CZ" dirty="0" err="1" smtClean="0"/>
              <a:t>prípadoch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končí </a:t>
            </a:r>
            <a:r>
              <a:rPr lang="cs-CZ" dirty="0" err="1" smtClean="0"/>
              <a:t>vypaľovanie</a:t>
            </a:r>
            <a:r>
              <a:rPr lang="cs-CZ" dirty="0" smtClean="0"/>
              <a:t> </a:t>
            </a:r>
            <a:r>
              <a:rPr lang="cs-CZ" dirty="0" err="1" smtClean="0"/>
              <a:t>zásahom</a:t>
            </a:r>
            <a:r>
              <a:rPr lang="cs-CZ" dirty="0" smtClean="0"/>
              <a:t> </a:t>
            </a:r>
            <a:r>
              <a:rPr lang="cs-CZ" dirty="0" err="1" smtClean="0"/>
              <a:t>hasičov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140968"/>
            <a:ext cx="431550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708920"/>
            <a:ext cx="4272475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PC01\Plocha\MM90004110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1268760"/>
            <a:ext cx="3101488" cy="132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166</Words>
  <Application>Microsoft Office PowerPoint</Application>
  <PresentationFormat>Prezentácia na obrazovke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plenie</vt:lpstr>
      <vt:lpstr>Snímka 3</vt:lpstr>
      <vt:lpstr>Snímka 4</vt:lpstr>
      <vt:lpstr>Snímka 5</vt:lpstr>
      <vt:lpstr>Snímka 6</vt:lpstr>
      <vt:lpstr>Spoj správne názov s obrázkom! Použite guľôčkové pero!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Barbora</cp:lastModifiedBy>
  <cp:revision>18</cp:revision>
  <dcterms:created xsi:type="dcterms:W3CDTF">2010-07-26T18:57:45Z</dcterms:created>
  <dcterms:modified xsi:type="dcterms:W3CDTF">2012-02-06T20:32:35Z</dcterms:modified>
</cp:coreProperties>
</file>