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7" r:id="rId3"/>
    <p:sldId id="270" r:id="rId4"/>
    <p:sldId id="269" r:id="rId5"/>
    <p:sldId id="268" r:id="rId6"/>
    <p:sldId id="259" r:id="rId7"/>
    <p:sldId id="288" r:id="rId8"/>
    <p:sldId id="260" r:id="rId9"/>
    <p:sldId id="287" r:id="rId10"/>
    <p:sldId id="274" r:id="rId11"/>
    <p:sldId id="275" r:id="rId12"/>
    <p:sldId id="289" r:id="rId13"/>
    <p:sldId id="271" r:id="rId14"/>
    <p:sldId id="272" r:id="rId15"/>
    <p:sldId id="273" r:id="rId16"/>
    <p:sldId id="263" r:id="rId17"/>
    <p:sldId id="264" r:id="rId18"/>
    <p:sldId id="266" r:id="rId19"/>
    <p:sldId id="262" r:id="rId20"/>
    <p:sldId id="276" r:id="rId21"/>
    <p:sldId id="277" r:id="rId22"/>
    <p:sldId id="279" r:id="rId23"/>
    <p:sldId id="280" r:id="rId24"/>
    <p:sldId id="282" r:id="rId25"/>
    <p:sldId id="283" r:id="rId26"/>
    <p:sldId id="278" r:id="rId27"/>
    <p:sldId id="286" r:id="rId28"/>
    <p:sldId id="281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9" autoAdjust="0"/>
    <p:restoredTop sz="94660"/>
  </p:normalViewPr>
  <p:slideViewPr>
    <p:cSldViewPr snapToGrid="0">
      <p:cViewPr varScale="1">
        <p:scale>
          <a:sx n="46" d="100"/>
          <a:sy n="46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79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91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907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93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572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90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14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73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694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52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294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62108-C972-41EA-A4D0-C2D52F0CA1F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ACA40-7148-442E-862B-BC3CD8FC02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0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Liceum Ogólnokształcące w Osace</a:t>
            </a:r>
            <a:br>
              <a:rPr lang="pl-PL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- dyplomaci czy turyści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2547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86" y="161636"/>
            <a:ext cx="4913168" cy="65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270163"/>
            <a:ext cx="8783782" cy="65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				</a:t>
            </a:r>
            <a:r>
              <a:rPr lang="pl-PL" b="1" dirty="0" smtClean="0"/>
              <a:t>Podróż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21" y="1362004"/>
            <a:ext cx="6734561" cy="5050920"/>
          </a:xfrm>
        </p:spPr>
      </p:pic>
    </p:spTree>
    <p:extLst>
      <p:ext uri="{BB962C8B-B14F-4D97-AF65-F5344CB8AC3E}">
        <p14:creationId xmlns:p14="http://schemas.microsoft.com/office/powerpoint/2010/main" val="39173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181840"/>
            <a:ext cx="8749145" cy="65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76645"/>
            <a:ext cx="8804564" cy="66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8990"/>
            <a:ext cx="8700655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13144"/>
            <a:ext cx="5058641" cy="67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1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6" y="180230"/>
            <a:ext cx="8603673" cy="6453933"/>
          </a:xfrm>
        </p:spPr>
      </p:pic>
    </p:spTree>
    <p:extLst>
      <p:ext uri="{BB962C8B-B14F-4D97-AF65-F5344CB8AC3E}">
        <p14:creationId xmlns:p14="http://schemas.microsoft.com/office/powerpoint/2010/main" val="32572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18" y="161060"/>
            <a:ext cx="8846127" cy="6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192232"/>
            <a:ext cx="8783781" cy="65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818"/>
            <a:ext cx="8866909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404"/>
            <a:ext cx="8846127" cy="66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270164"/>
            <a:ext cx="8555181" cy="64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sz="4800" b="1" dirty="0" smtClean="0"/>
              <a:t>… dziękuję za uwagę</a:t>
            </a:r>
            <a:endParaRPr lang="pl-PL" sz="48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				</a:t>
            </a:r>
          </a:p>
          <a:p>
            <a:r>
              <a:rPr lang="pl-PL" sz="3600" b="1" dirty="0"/>
              <a:t>	</a:t>
            </a:r>
            <a:r>
              <a:rPr lang="pl-PL" sz="3600" b="1" dirty="0" smtClean="0"/>
              <a:t>						Dariusz Jędrasiak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14397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31" y="307109"/>
            <a:ext cx="4913168" cy="65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83" y="367301"/>
            <a:ext cx="8354290" cy="6266861"/>
          </a:xfrm>
        </p:spPr>
      </p:pic>
    </p:spTree>
    <p:extLst>
      <p:ext uri="{BB962C8B-B14F-4D97-AF65-F5344CB8AC3E}">
        <p14:creationId xmlns:p14="http://schemas.microsoft.com/office/powerpoint/2010/main" val="16493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391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11</Words>
  <Application>Microsoft Office PowerPoint</Application>
  <PresentationFormat>Panoramiczny</PresentationFormat>
  <Paragraphs>5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Motyw pakietu Office</vt:lpstr>
      <vt:lpstr>II Liceum Ogólnokształcące w Osace uczniowie - dyplomaci czy turyści?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Podróż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… dziękuję za uwagę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Liceum Ogólnokształcące w Osace uczniowie - dyplomaci czy turyści?</dc:title>
  <dc:creator>Darek</dc:creator>
  <cp:lastModifiedBy>Darek</cp:lastModifiedBy>
  <cp:revision>8</cp:revision>
  <dcterms:created xsi:type="dcterms:W3CDTF">2020-01-30T15:31:59Z</dcterms:created>
  <dcterms:modified xsi:type="dcterms:W3CDTF">2020-06-30T18:18:05Z</dcterms:modified>
</cp:coreProperties>
</file>